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8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5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0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7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FC87-D3CD-40B4-A3FF-A5A85A2AC53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C65B-3BE3-4F54-9C04-981393A188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10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" y="31821"/>
            <a:ext cx="10582656" cy="68258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0" y="3084942"/>
            <a:ext cx="1121664" cy="11216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" y="4340352"/>
            <a:ext cx="3543376" cy="31150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81" y="1575267"/>
            <a:ext cx="762366" cy="7623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608289"/>
            <a:ext cx="1719072" cy="9669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5" y="365453"/>
            <a:ext cx="1987296" cy="138844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44" y="4340352"/>
            <a:ext cx="1303072" cy="23835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89" y="5660337"/>
            <a:ext cx="1063551" cy="106355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129" y="4547616"/>
            <a:ext cx="1469037" cy="9789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09" y="2228455"/>
            <a:ext cx="856487" cy="85648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" y="5635792"/>
            <a:ext cx="1190477" cy="108809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3" y="5526591"/>
            <a:ext cx="2333244" cy="871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47994"/>
            <a:ext cx="920590" cy="9205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6822">
            <a:off x="1330230" y="1538549"/>
            <a:ext cx="1211490" cy="4306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78" y="5575218"/>
            <a:ext cx="2308031" cy="1442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0" y="-352582"/>
            <a:ext cx="2512344" cy="14300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01" y="6098301"/>
            <a:ext cx="721743" cy="7217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66" y="4785147"/>
            <a:ext cx="503911" cy="503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2" y="3019107"/>
            <a:ext cx="1305255" cy="5758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3" y="147994"/>
            <a:ext cx="896600" cy="7785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" y="4661239"/>
            <a:ext cx="759617" cy="8611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32" y="5366488"/>
            <a:ext cx="676735" cy="6767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19" y="3648263"/>
            <a:ext cx="879047" cy="8790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1" y="2247065"/>
            <a:ext cx="1975743" cy="5078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23" y="5285031"/>
            <a:ext cx="701522" cy="7015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" y="3910117"/>
            <a:ext cx="2126539" cy="637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58" y="5065578"/>
            <a:ext cx="1207875" cy="12053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81" y="80309"/>
            <a:ext cx="671557" cy="6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8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Henrique Gonçalves Matias</dc:creator>
  <cp:lastModifiedBy>Matias, Eduardo (Cognizant)</cp:lastModifiedBy>
  <cp:revision>11</cp:revision>
  <dcterms:created xsi:type="dcterms:W3CDTF">2020-04-02T04:20:20Z</dcterms:created>
  <dcterms:modified xsi:type="dcterms:W3CDTF">2020-05-06T17:31:08Z</dcterms:modified>
</cp:coreProperties>
</file>