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A224C-9E1A-476B-8465-9779B1963EB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CC206D-6C56-49D7-BD2D-5DDC6A5D1900}" type="pres">
      <dgm:prSet presAssocID="{498A224C-9E1A-476B-8465-9779B1963EBB}" presName="linearFlow" presStyleCnt="0">
        <dgm:presLayoutVars>
          <dgm:resizeHandles val="exact"/>
        </dgm:presLayoutVars>
      </dgm:prSet>
      <dgm:spPr/>
    </dgm:pt>
  </dgm:ptLst>
  <dgm:cxnLst>
    <dgm:cxn modelId="{1B2B1813-12A1-478B-B3DF-E1F4D09D1041}" type="presOf" srcId="{498A224C-9E1A-476B-8465-9779B1963EBB}" destId="{79CC206D-6C56-49D7-BD2D-5DDC6A5D1900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238CD3-60CE-44C9-AAAD-13363767CB6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AFFA7B-88BD-48B7-B9D7-68CD34199985}">
      <dgm:prSet/>
      <dgm:spPr/>
      <dgm:t>
        <a:bodyPr/>
        <a:lstStyle/>
        <a:p>
          <a:pPr rtl="0"/>
          <a:r>
            <a:rPr lang="en-US" dirty="0" smtClean="0"/>
            <a:t>Example : client application call account info save endpoint in API-M the API validate and authenticate and authorize the request then it will transfer the call into MI , MI will return response to </a:t>
          </a:r>
          <a:r>
            <a:rPr lang="en-US" dirty="0" err="1" smtClean="0"/>
            <a:t>api</a:t>
          </a:r>
          <a:r>
            <a:rPr lang="en-US" dirty="0" smtClean="0"/>
            <a:t>-m</a:t>
          </a:r>
          <a:endParaRPr lang="en-US" dirty="0"/>
        </a:p>
      </dgm:t>
    </dgm:pt>
    <dgm:pt modelId="{8E1B07B4-3BEE-4678-8EC8-2896CC082F78}" type="parTrans" cxnId="{E99FD787-368F-468A-A2CE-705AC26E0FEC}">
      <dgm:prSet/>
      <dgm:spPr/>
      <dgm:t>
        <a:bodyPr/>
        <a:lstStyle/>
        <a:p>
          <a:endParaRPr lang="en-US"/>
        </a:p>
      </dgm:t>
    </dgm:pt>
    <dgm:pt modelId="{732DADCA-FB32-427A-A85F-5A6EEFE2924C}" type="sibTrans" cxnId="{E99FD787-368F-468A-A2CE-705AC26E0FEC}">
      <dgm:prSet/>
      <dgm:spPr/>
      <dgm:t>
        <a:bodyPr/>
        <a:lstStyle/>
        <a:p>
          <a:endParaRPr lang="en-US"/>
        </a:p>
      </dgm:t>
    </dgm:pt>
    <dgm:pt modelId="{E20121A2-0BAF-4981-A846-38C1E16840E5}" type="pres">
      <dgm:prSet presAssocID="{2F238CD3-60CE-44C9-AAAD-13363767CB6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AA91DE-41EC-4267-A9B2-3F2FE9FD39FD}" type="pres">
      <dgm:prSet presAssocID="{79AFFA7B-88BD-48B7-B9D7-68CD34199985}" presName="root" presStyleCnt="0"/>
      <dgm:spPr/>
    </dgm:pt>
    <dgm:pt modelId="{CB9191FE-2BFC-442D-BB1C-D7DCE67C5BF8}" type="pres">
      <dgm:prSet presAssocID="{79AFFA7B-88BD-48B7-B9D7-68CD34199985}" presName="rootComposite" presStyleCnt="0"/>
      <dgm:spPr/>
    </dgm:pt>
    <dgm:pt modelId="{CF5CEC9D-039E-4AD9-A022-78E5785B8E6D}" type="pres">
      <dgm:prSet presAssocID="{79AFFA7B-88BD-48B7-B9D7-68CD34199985}" presName="rootText" presStyleLbl="node1" presStyleIdx="0" presStyleCnt="1"/>
      <dgm:spPr/>
    </dgm:pt>
    <dgm:pt modelId="{671A834C-8C7B-46DD-9BE0-32FDA112CA42}" type="pres">
      <dgm:prSet presAssocID="{79AFFA7B-88BD-48B7-B9D7-68CD34199985}" presName="rootConnector" presStyleLbl="node1" presStyleIdx="0" presStyleCnt="1"/>
      <dgm:spPr/>
    </dgm:pt>
    <dgm:pt modelId="{D722A9AD-05A7-4FE7-8A34-D763A1325BB8}" type="pres">
      <dgm:prSet presAssocID="{79AFFA7B-88BD-48B7-B9D7-68CD34199985}" presName="childShape" presStyleCnt="0"/>
      <dgm:spPr/>
    </dgm:pt>
  </dgm:ptLst>
  <dgm:cxnLst>
    <dgm:cxn modelId="{EEE75504-CFBB-446E-8DEF-425B04191740}" type="presOf" srcId="{2F238CD3-60CE-44C9-AAAD-13363767CB63}" destId="{E20121A2-0BAF-4981-A846-38C1E16840E5}" srcOrd="0" destOrd="0" presId="urn:microsoft.com/office/officeart/2005/8/layout/hierarchy3"/>
    <dgm:cxn modelId="{F8ED584D-61C7-46FB-B4C4-0DB892F5A961}" type="presOf" srcId="{79AFFA7B-88BD-48B7-B9D7-68CD34199985}" destId="{671A834C-8C7B-46DD-9BE0-32FDA112CA42}" srcOrd="1" destOrd="0" presId="urn:microsoft.com/office/officeart/2005/8/layout/hierarchy3"/>
    <dgm:cxn modelId="{363C70F3-8E1E-4D71-90CE-AFAF552E01B8}" type="presOf" srcId="{79AFFA7B-88BD-48B7-B9D7-68CD34199985}" destId="{CF5CEC9D-039E-4AD9-A022-78E5785B8E6D}" srcOrd="0" destOrd="0" presId="urn:microsoft.com/office/officeart/2005/8/layout/hierarchy3"/>
    <dgm:cxn modelId="{E99FD787-368F-468A-A2CE-705AC26E0FEC}" srcId="{2F238CD3-60CE-44C9-AAAD-13363767CB63}" destId="{79AFFA7B-88BD-48B7-B9D7-68CD34199985}" srcOrd="0" destOrd="0" parTransId="{8E1B07B4-3BEE-4678-8EC8-2896CC082F78}" sibTransId="{732DADCA-FB32-427A-A85F-5A6EEFE2924C}"/>
    <dgm:cxn modelId="{333D00E7-BF07-4A0B-B35C-E374CE5791AF}" type="presParOf" srcId="{E20121A2-0BAF-4981-A846-38C1E16840E5}" destId="{4AAA91DE-41EC-4267-A9B2-3F2FE9FD39FD}" srcOrd="0" destOrd="0" presId="urn:microsoft.com/office/officeart/2005/8/layout/hierarchy3"/>
    <dgm:cxn modelId="{21BE2139-73C1-43E6-A0C8-CCD56BDF1561}" type="presParOf" srcId="{4AAA91DE-41EC-4267-A9B2-3F2FE9FD39FD}" destId="{CB9191FE-2BFC-442D-BB1C-D7DCE67C5BF8}" srcOrd="0" destOrd="0" presId="urn:microsoft.com/office/officeart/2005/8/layout/hierarchy3"/>
    <dgm:cxn modelId="{E0D9D376-C02D-4B39-A4B6-A1008136F7D1}" type="presParOf" srcId="{CB9191FE-2BFC-442D-BB1C-D7DCE67C5BF8}" destId="{CF5CEC9D-039E-4AD9-A022-78E5785B8E6D}" srcOrd="0" destOrd="0" presId="urn:microsoft.com/office/officeart/2005/8/layout/hierarchy3"/>
    <dgm:cxn modelId="{0BB8D899-D569-422A-B9BC-472E745A1D4D}" type="presParOf" srcId="{CB9191FE-2BFC-442D-BB1C-D7DCE67C5BF8}" destId="{671A834C-8C7B-46DD-9BE0-32FDA112CA42}" srcOrd="1" destOrd="0" presId="urn:microsoft.com/office/officeart/2005/8/layout/hierarchy3"/>
    <dgm:cxn modelId="{D2E51B7F-FC8D-4729-B8D8-94AE5EF78842}" type="presParOf" srcId="{4AAA91DE-41EC-4267-A9B2-3F2FE9FD39FD}" destId="{D722A9AD-05A7-4FE7-8A34-D763A1325BB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56D16E-C81C-48FA-A4A0-82A46315F15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DA79289-5312-4F32-B051-F5EAC9918E06}">
      <dgm:prSet phldrT="[Text]" custT="1"/>
      <dgm:spPr/>
      <dgm:t>
        <a:bodyPr/>
        <a:lstStyle/>
        <a:p>
          <a:r>
            <a:rPr lang="en-US" sz="1400" dirty="0" smtClean="0"/>
            <a:t>Micro Integrator </a:t>
          </a:r>
        </a:p>
        <a:p>
          <a:r>
            <a:rPr lang="en-US" sz="1400" dirty="0" smtClean="0"/>
            <a:t>Call more then one Service</a:t>
          </a:r>
          <a:endParaRPr lang="en-US" sz="1400" dirty="0"/>
        </a:p>
      </dgm:t>
    </dgm:pt>
    <dgm:pt modelId="{B8A44D99-BFC7-469A-8405-58E987DE74E9}" type="parTrans" cxnId="{ED03E4C4-5AA3-4C74-9DBD-FEA49108B44F}">
      <dgm:prSet/>
      <dgm:spPr/>
      <dgm:t>
        <a:bodyPr/>
        <a:lstStyle/>
        <a:p>
          <a:endParaRPr lang="en-US"/>
        </a:p>
      </dgm:t>
    </dgm:pt>
    <dgm:pt modelId="{977593E4-65CC-4C43-A230-70D61074089D}" type="sibTrans" cxnId="{ED03E4C4-5AA3-4C74-9DBD-FEA49108B44F}">
      <dgm:prSet/>
      <dgm:spPr/>
      <dgm:t>
        <a:bodyPr/>
        <a:lstStyle/>
        <a:p>
          <a:endParaRPr lang="en-US"/>
        </a:p>
      </dgm:t>
    </dgm:pt>
    <dgm:pt modelId="{0A29DBC0-7624-455A-BC4C-D3B3EC4A84A4}">
      <dgm:prSet phldrT="[Text]" custT="1"/>
      <dgm:spPr/>
      <dgm:t>
        <a:bodyPr/>
        <a:lstStyle/>
        <a:p>
          <a:r>
            <a:rPr lang="en-US" sz="1400" dirty="0" smtClean="0"/>
            <a:t>Combine the response</a:t>
          </a:r>
          <a:endParaRPr lang="en-US" sz="1400" dirty="0"/>
        </a:p>
      </dgm:t>
    </dgm:pt>
    <dgm:pt modelId="{AB5A1EE8-D242-4901-AE04-5D6771AF0AB6}" type="parTrans" cxnId="{D34F3124-8E2A-4CA1-AB65-DFC497121863}">
      <dgm:prSet/>
      <dgm:spPr/>
      <dgm:t>
        <a:bodyPr/>
        <a:lstStyle/>
        <a:p>
          <a:endParaRPr lang="en-US"/>
        </a:p>
      </dgm:t>
    </dgm:pt>
    <dgm:pt modelId="{F281EDF5-736F-4D0E-AF76-0F6D8977905B}" type="sibTrans" cxnId="{D34F3124-8E2A-4CA1-AB65-DFC497121863}">
      <dgm:prSet/>
      <dgm:spPr/>
      <dgm:t>
        <a:bodyPr/>
        <a:lstStyle/>
        <a:p>
          <a:endParaRPr lang="en-US"/>
        </a:p>
      </dgm:t>
    </dgm:pt>
    <dgm:pt modelId="{19EBEBD0-A524-473C-976B-0373900109F3}">
      <dgm:prSet phldrT="[Text]" custT="1"/>
      <dgm:spPr/>
      <dgm:t>
        <a:bodyPr/>
        <a:lstStyle/>
        <a:p>
          <a:r>
            <a:rPr lang="en-US" sz="1400" dirty="0" smtClean="0"/>
            <a:t>Return </a:t>
          </a:r>
          <a:r>
            <a:rPr lang="en-US" sz="1400" dirty="0" err="1" smtClean="0"/>
            <a:t>Respone</a:t>
          </a:r>
          <a:r>
            <a:rPr lang="en-US" sz="1400" dirty="0" smtClean="0"/>
            <a:t> to API- M</a:t>
          </a:r>
          <a:endParaRPr lang="en-US" sz="1400" dirty="0"/>
        </a:p>
      </dgm:t>
    </dgm:pt>
    <dgm:pt modelId="{5604DFC7-1F7B-44F3-80B8-C8B48A50CEC5}" type="parTrans" cxnId="{BC7C78BC-6BE7-4E81-BCF9-0C347B29691E}">
      <dgm:prSet/>
      <dgm:spPr/>
      <dgm:t>
        <a:bodyPr/>
        <a:lstStyle/>
        <a:p>
          <a:endParaRPr lang="en-US"/>
        </a:p>
      </dgm:t>
    </dgm:pt>
    <dgm:pt modelId="{9128EED8-F93B-4FF7-B396-45633F20563B}" type="sibTrans" cxnId="{BC7C78BC-6BE7-4E81-BCF9-0C347B29691E}">
      <dgm:prSet/>
      <dgm:spPr/>
      <dgm:t>
        <a:bodyPr/>
        <a:lstStyle/>
        <a:p>
          <a:endParaRPr lang="en-US"/>
        </a:p>
      </dgm:t>
    </dgm:pt>
    <dgm:pt modelId="{B0DEBCCC-95C0-4A91-B90C-A0D7A83EB54E}" type="pres">
      <dgm:prSet presAssocID="{5C56D16E-C81C-48FA-A4A0-82A46315F156}" presName="linearFlow" presStyleCnt="0">
        <dgm:presLayoutVars>
          <dgm:resizeHandles val="exact"/>
        </dgm:presLayoutVars>
      </dgm:prSet>
      <dgm:spPr/>
    </dgm:pt>
    <dgm:pt modelId="{B69A7B73-0210-4BE7-8717-0818CE07168C}" type="pres">
      <dgm:prSet presAssocID="{6DA79289-5312-4F32-B051-F5EAC9918E0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01052-FCF0-4238-8000-B8FBDA9BA079}" type="pres">
      <dgm:prSet presAssocID="{977593E4-65CC-4C43-A230-70D61074089D}" presName="sibTrans" presStyleLbl="sibTrans2D1" presStyleIdx="0" presStyleCnt="2"/>
      <dgm:spPr/>
    </dgm:pt>
    <dgm:pt modelId="{AE740539-E397-4758-A4DA-80DE2740754F}" type="pres">
      <dgm:prSet presAssocID="{977593E4-65CC-4C43-A230-70D61074089D}" presName="connectorText" presStyleLbl="sibTrans2D1" presStyleIdx="0" presStyleCnt="2"/>
      <dgm:spPr/>
    </dgm:pt>
    <dgm:pt modelId="{18E51093-5ABB-4047-8068-67E384F29684}" type="pres">
      <dgm:prSet presAssocID="{0A29DBC0-7624-455A-BC4C-D3B3EC4A84A4}" presName="node" presStyleLbl="node1" presStyleIdx="1" presStyleCnt="3">
        <dgm:presLayoutVars>
          <dgm:bulletEnabled val="1"/>
        </dgm:presLayoutVars>
      </dgm:prSet>
      <dgm:spPr/>
    </dgm:pt>
    <dgm:pt modelId="{DC3ED3D3-E27D-45FD-9D45-AD347FF4D658}" type="pres">
      <dgm:prSet presAssocID="{F281EDF5-736F-4D0E-AF76-0F6D8977905B}" presName="sibTrans" presStyleLbl="sibTrans2D1" presStyleIdx="1" presStyleCnt="2"/>
      <dgm:spPr/>
    </dgm:pt>
    <dgm:pt modelId="{5FFF6247-9751-4E40-B67C-1C79D22B285B}" type="pres">
      <dgm:prSet presAssocID="{F281EDF5-736F-4D0E-AF76-0F6D8977905B}" presName="connectorText" presStyleLbl="sibTrans2D1" presStyleIdx="1" presStyleCnt="2"/>
      <dgm:spPr/>
    </dgm:pt>
    <dgm:pt modelId="{57FF93D2-2B97-457D-9EE6-26A950240403}" type="pres">
      <dgm:prSet presAssocID="{19EBEBD0-A524-473C-976B-0373900109F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F8B46C-48F4-4C95-B3EB-C95CB704A650}" type="presOf" srcId="{F281EDF5-736F-4D0E-AF76-0F6D8977905B}" destId="{5FFF6247-9751-4E40-B67C-1C79D22B285B}" srcOrd="1" destOrd="0" presId="urn:microsoft.com/office/officeart/2005/8/layout/process2"/>
    <dgm:cxn modelId="{BC7C78BC-6BE7-4E81-BCF9-0C347B29691E}" srcId="{5C56D16E-C81C-48FA-A4A0-82A46315F156}" destId="{19EBEBD0-A524-473C-976B-0373900109F3}" srcOrd="2" destOrd="0" parTransId="{5604DFC7-1F7B-44F3-80B8-C8B48A50CEC5}" sibTransId="{9128EED8-F93B-4FF7-B396-45633F20563B}"/>
    <dgm:cxn modelId="{43F8A414-2B0D-4431-B680-F133FA59BC5A}" type="presOf" srcId="{977593E4-65CC-4C43-A230-70D61074089D}" destId="{C4201052-FCF0-4238-8000-B8FBDA9BA079}" srcOrd="0" destOrd="0" presId="urn:microsoft.com/office/officeart/2005/8/layout/process2"/>
    <dgm:cxn modelId="{D34F3124-8E2A-4CA1-AB65-DFC497121863}" srcId="{5C56D16E-C81C-48FA-A4A0-82A46315F156}" destId="{0A29DBC0-7624-455A-BC4C-D3B3EC4A84A4}" srcOrd="1" destOrd="0" parTransId="{AB5A1EE8-D242-4901-AE04-5D6771AF0AB6}" sibTransId="{F281EDF5-736F-4D0E-AF76-0F6D8977905B}"/>
    <dgm:cxn modelId="{ED03E4C4-5AA3-4C74-9DBD-FEA49108B44F}" srcId="{5C56D16E-C81C-48FA-A4A0-82A46315F156}" destId="{6DA79289-5312-4F32-B051-F5EAC9918E06}" srcOrd="0" destOrd="0" parTransId="{B8A44D99-BFC7-469A-8405-58E987DE74E9}" sibTransId="{977593E4-65CC-4C43-A230-70D61074089D}"/>
    <dgm:cxn modelId="{55F0429B-E34A-4085-8931-F10041715C22}" type="presOf" srcId="{19EBEBD0-A524-473C-976B-0373900109F3}" destId="{57FF93D2-2B97-457D-9EE6-26A950240403}" srcOrd="0" destOrd="0" presId="urn:microsoft.com/office/officeart/2005/8/layout/process2"/>
    <dgm:cxn modelId="{97506848-6127-4038-9A2B-9B638D7132C8}" type="presOf" srcId="{F281EDF5-736F-4D0E-AF76-0F6D8977905B}" destId="{DC3ED3D3-E27D-45FD-9D45-AD347FF4D658}" srcOrd="0" destOrd="0" presId="urn:microsoft.com/office/officeart/2005/8/layout/process2"/>
    <dgm:cxn modelId="{7022AC34-9F69-454B-9641-EBD1D0D52366}" type="presOf" srcId="{5C56D16E-C81C-48FA-A4A0-82A46315F156}" destId="{B0DEBCCC-95C0-4A91-B90C-A0D7A83EB54E}" srcOrd="0" destOrd="0" presId="urn:microsoft.com/office/officeart/2005/8/layout/process2"/>
    <dgm:cxn modelId="{D18D2B2C-350E-43C9-B720-0414E52128E1}" type="presOf" srcId="{977593E4-65CC-4C43-A230-70D61074089D}" destId="{AE740539-E397-4758-A4DA-80DE2740754F}" srcOrd="1" destOrd="0" presId="urn:microsoft.com/office/officeart/2005/8/layout/process2"/>
    <dgm:cxn modelId="{A5E9E25A-C577-4BC6-A2BA-AABA230D2605}" type="presOf" srcId="{6DA79289-5312-4F32-B051-F5EAC9918E06}" destId="{B69A7B73-0210-4BE7-8717-0818CE07168C}" srcOrd="0" destOrd="0" presId="urn:microsoft.com/office/officeart/2005/8/layout/process2"/>
    <dgm:cxn modelId="{8C9E989B-5BAC-40F4-9D0E-C15B0B05EBB8}" type="presOf" srcId="{0A29DBC0-7624-455A-BC4C-D3B3EC4A84A4}" destId="{18E51093-5ABB-4047-8068-67E384F29684}" srcOrd="0" destOrd="0" presId="urn:microsoft.com/office/officeart/2005/8/layout/process2"/>
    <dgm:cxn modelId="{A86EC227-FA7D-4005-8832-61CC49F0A12D}" type="presParOf" srcId="{B0DEBCCC-95C0-4A91-B90C-A0D7A83EB54E}" destId="{B69A7B73-0210-4BE7-8717-0818CE07168C}" srcOrd="0" destOrd="0" presId="urn:microsoft.com/office/officeart/2005/8/layout/process2"/>
    <dgm:cxn modelId="{6826DE42-A99A-40B0-8EF6-DF42AE7315CA}" type="presParOf" srcId="{B0DEBCCC-95C0-4A91-B90C-A0D7A83EB54E}" destId="{C4201052-FCF0-4238-8000-B8FBDA9BA079}" srcOrd="1" destOrd="0" presId="urn:microsoft.com/office/officeart/2005/8/layout/process2"/>
    <dgm:cxn modelId="{E3CDD756-AAA6-42BE-A931-3C274515FF5B}" type="presParOf" srcId="{C4201052-FCF0-4238-8000-B8FBDA9BA079}" destId="{AE740539-E397-4758-A4DA-80DE2740754F}" srcOrd="0" destOrd="0" presId="urn:microsoft.com/office/officeart/2005/8/layout/process2"/>
    <dgm:cxn modelId="{1A071EE2-F208-4FE9-A16F-2A7D7FC2F59A}" type="presParOf" srcId="{B0DEBCCC-95C0-4A91-B90C-A0D7A83EB54E}" destId="{18E51093-5ABB-4047-8068-67E384F29684}" srcOrd="2" destOrd="0" presId="urn:microsoft.com/office/officeart/2005/8/layout/process2"/>
    <dgm:cxn modelId="{C062C06A-726F-4A37-B49D-689916E71E85}" type="presParOf" srcId="{B0DEBCCC-95C0-4A91-B90C-A0D7A83EB54E}" destId="{DC3ED3D3-E27D-45FD-9D45-AD347FF4D658}" srcOrd="3" destOrd="0" presId="urn:microsoft.com/office/officeart/2005/8/layout/process2"/>
    <dgm:cxn modelId="{33EE5696-1FEF-45F1-A3F2-DDAFAE6EDA94}" type="presParOf" srcId="{DC3ED3D3-E27D-45FD-9D45-AD347FF4D658}" destId="{5FFF6247-9751-4E40-B67C-1C79D22B285B}" srcOrd="0" destOrd="0" presId="urn:microsoft.com/office/officeart/2005/8/layout/process2"/>
    <dgm:cxn modelId="{87663FBD-BBDC-4A7A-92F3-D7B49161D7CC}" type="presParOf" srcId="{B0DEBCCC-95C0-4A91-B90C-A0D7A83EB54E}" destId="{57FF93D2-2B97-457D-9EE6-26A95024040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10DB5-7847-4684-ADEB-4656C50E89E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0B19DDB-8CD8-47B9-93BF-2042D86A352E}">
      <dgm:prSet phldrT="[Text]" custT="1"/>
      <dgm:spPr/>
      <dgm:t>
        <a:bodyPr/>
        <a:lstStyle/>
        <a:p>
          <a:r>
            <a:rPr lang="en-US" sz="1400" dirty="0" smtClean="0"/>
            <a:t>Micro Integrator </a:t>
          </a:r>
        </a:p>
        <a:p>
          <a:r>
            <a:rPr lang="en-US" sz="1400" dirty="0" smtClean="0"/>
            <a:t>Call Service</a:t>
          </a:r>
          <a:endParaRPr lang="en-US" sz="1400" dirty="0"/>
        </a:p>
      </dgm:t>
    </dgm:pt>
    <dgm:pt modelId="{CEFE5834-C5FF-418D-9F16-DC5207F5FB65}" type="parTrans" cxnId="{A2A90BF9-185E-47AE-B4D8-AD7D7FE27063}">
      <dgm:prSet/>
      <dgm:spPr/>
      <dgm:t>
        <a:bodyPr/>
        <a:lstStyle/>
        <a:p>
          <a:endParaRPr lang="en-US"/>
        </a:p>
      </dgm:t>
    </dgm:pt>
    <dgm:pt modelId="{95B58694-D189-4206-AC34-9CCE4B677D7A}" type="sibTrans" cxnId="{A2A90BF9-185E-47AE-B4D8-AD7D7FE27063}">
      <dgm:prSet/>
      <dgm:spPr/>
      <dgm:t>
        <a:bodyPr/>
        <a:lstStyle/>
        <a:p>
          <a:endParaRPr lang="en-US"/>
        </a:p>
      </dgm:t>
    </dgm:pt>
    <dgm:pt modelId="{0E64C563-5C82-4794-9403-2C821A0ED811}">
      <dgm:prSet phldrT="[Text]" custT="1"/>
      <dgm:spPr/>
      <dgm:t>
        <a:bodyPr/>
        <a:lstStyle/>
        <a:p>
          <a:r>
            <a:rPr lang="en-US" sz="1400" dirty="0" smtClean="0"/>
            <a:t>Return </a:t>
          </a:r>
          <a:r>
            <a:rPr lang="en-US" sz="1400" dirty="0" err="1" smtClean="0"/>
            <a:t>Respone</a:t>
          </a:r>
          <a:r>
            <a:rPr lang="en-US" sz="1400" dirty="0" smtClean="0"/>
            <a:t> to API- M</a:t>
          </a:r>
          <a:endParaRPr lang="en-US" sz="1400" dirty="0"/>
        </a:p>
      </dgm:t>
    </dgm:pt>
    <dgm:pt modelId="{8339EC63-018A-4CFF-8108-F2D29DD2D2B0}" type="parTrans" cxnId="{A6729FBE-659F-4AAB-A8E6-4E99FA8AA0EA}">
      <dgm:prSet/>
      <dgm:spPr/>
      <dgm:t>
        <a:bodyPr/>
        <a:lstStyle/>
        <a:p>
          <a:endParaRPr lang="en-US"/>
        </a:p>
      </dgm:t>
    </dgm:pt>
    <dgm:pt modelId="{CC9184B9-DC78-4713-B220-62BF1DBD9E65}" type="sibTrans" cxnId="{A6729FBE-659F-4AAB-A8E6-4E99FA8AA0EA}">
      <dgm:prSet/>
      <dgm:spPr/>
      <dgm:t>
        <a:bodyPr/>
        <a:lstStyle/>
        <a:p>
          <a:endParaRPr lang="en-US"/>
        </a:p>
      </dgm:t>
    </dgm:pt>
    <dgm:pt modelId="{D3979094-3CDC-4DB7-91A9-AB2E87EB7D8E}" type="pres">
      <dgm:prSet presAssocID="{50710DB5-7847-4684-ADEB-4656C50E89EC}" presName="linearFlow" presStyleCnt="0">
        <dgm:presLayoutVars>
          <dgm:resizeHandles val="exact"/>
        </dgm:presLayoutVars>
      </dgm:prSet>
      <dgm:spPr/>
    </dgm:pt>
    <dgm:pt modelId="{EFF6845D-3FFD-43DB-95D4-0379826C5919}" type="pres">
      <dgm:prSet presAssocID="{20B19DDB-8CD8-47B9-93BF-2042D86A352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FA0DE-4BAD-4624-A664-06D6DBAB19B8}" type="pres">
      <dgm:prSet presAssocID="{95B58694-D189-4206-AC34-9CCE4B677D7A}" presName="sibTrans" presStyleLbl="sibTrans2D1" presStyleIdx="0" presStyleCnt="1"/>
      <dgm:spPr/>
    </dgm:pt>
    <dgm:pt modelId="{1AC0BC32-D380-4662-B137-A553F12D5803}" type="pres">
      <dgm:prSet presAssocID="{95B58694-D189-4206-AC34-9CCE4B677D7A}" presName="connectorText" presStyleLbl="sibTrans2D1" presStyleIdx="0" presStyleCnt="1"/>
      <dgm:spPr/>
    </dgm:pt>
    <dgm:pt modelId="{31E2F143-43BC-4F27-8F81-D292BA70D870}" type="pres">
      <dgm:prSet presAssocID="{0E64C563-5C82-4794-9403-2C821A0ED81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1F66F8-9338-4449-B7A8-516E6A9FAF90}" type="presOf" srcId="{0E64C563-5C82-4794-9403-2C821A0ED811}" destId="{31E2F143-43BC-4F27-8F81-D292BA70D870}" srcOrd="0" destOrd="0" presId="urn:microsoft.com/office/officeart/2005/8/layout/process2"/>
    <dgm:cxn modelId="{4B9F74BB-8407-4415-97AC-EB2E48C90A3E}" type="presOf" srcId="{95B58694-D189-4206-AC34-9CCE4B677D7A}" destId="{1AC0BC32-D380-4662-B137-A553F12D5803}" srcOrd="1" destOrd="0" presId="urn:microsoft.com/office/officeart/2005/8/layout/process2"/>
    <dgm:cxn modelId="{A2A90BF9-185E-47AE-B4D8-AD7D7FE27063}" srcId="{50710DB5-7847-4684-ADEB-4656C50E89EC}" destId="{20B19DDB-8CD8-47B9-93BF-2042D86A352E}" srcOrd="0" destOrd="0" parTransId="{CEFE5834-C5FF-418D-9F16-DC5207F5FB65}" sibTransId="{95B58694-D189-4206-AC34-9CCE4B677D7A}"/>
    <dgm:cxn modelId="{88369DCC-8DEA-4EEE-BD78-D89CC106D874}" type="presOf" srcId="{50710DB5-7847-4684-ADEB-4656C50E89EC}" destId="{D3979094-3CDC-4DB7-91A9-AB2E87EB7D8E}" srcOrd="0" destOrd="0" presId="urn:microsoft.com/office/officeart/2005/8/layout/process2"/>
    <dgm:cxn modelId="{B42256C6-642A-47CE-897C-084FBF04CF06}" type="presOf" srcId="{20B19DDB-8CD8-47B9-93BF-2042D86A352E}" destId="{EFF6845D-3FFD-43DB-95D4-0379826C5919}" srcOrd="0" destOrd="0" presId="urn:microsoft.com/office/officeart/2005/8/layout/process2"/>
    <dgm:cxn modelId="{A6729FBE-659F-4AAB-A8E6-4E99FA8AA0EA}" srcId="{50710DB5-7847-4684-ADEB-4656C50E89EC}" destId="{0E64C563-5C82-4794-9403-2C821A0ED811}" srcOrd="1" destOrd="0" parTransId="{8339EC63-018A-4CFF-8108-F2D29DD2D2B0}" sibTransId="{CC9184B9-DC78-4713-B220-62BF1DBD9E65}"/>
    <dgm:cxn modelId="{0CBC4E70-074A-4677-BA8B-40904299E7BD}" type="presOf" srcId="{95B58694-D189-4206-AC34-9CCE4B677D7A}" destId="{475FA0DE-4BAD-4624-A664-06D6DBAB19B8}" srcOrd="0" destOrd="0" presId="urn:microsoft.com/office/officeart/2005/8/layout/process2"/>
    <dgm:cxn modelId="{362CED68-E5A5-48E0-9315-014DC79E3A9C}" type="presParOf" srcId="{D3979094-3CDC-4DB7-91A9-AB2E87EB7D8E}" destId="{EFF6845D-3FFD-43DB-95D4-0379826C5919}" srcOrd="0" destOrd="0" presId="urn:microsoft.com/office/officeart/2005/8/layout/process2"/>
    <dgm:cxn modelId="{BF5B8574-2990-416B-A486-1BB212AD75E3}" type="presParOf" srcId="{D3979094-3CDC-4DB7-91A9-AB2E87EB7D8E}" destId="{475FA0DE-4BAD-4624-A664-06D6DBAB19B8}" srcOrd="1" destOrd="0" presId="urn:microsoft.com/office/officeart/2005/8/layout/process2"/>
    <dgm:cxn modelId="{F05CB8E4-E157-4824-978F-AB185EFA2289}" type="presParOf" srcId="{475FA0DE-4BAD-4624-A664-06D6DBAB19B8}" destId="{1AC0BC32-D380-4662-B137-A553F12D5803}" srcOrd="0" destOrd="0" presId="urn:microsoft.com/office/officeart/2005/8/layout/process2"/>
    <dgm:cxn modelId="{C01BFBF6-3B40-4A1A-9C4B-4C3338010E6C}" type="presParOf" srcId="{D3979094-3CDC-4DB7-91A9-AB2E87EB7D8E}" destId="{31E2F143-43BC-4F27-8F81-D292BA70D870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238CD3-60CE-44C9-AAAD-13363767CB6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AFFA7B-88BD-48B7-B9D7-68CD34199985}">
      <dgm:prSet custT="1"/>
      <dgm:spPr/>
      <dgm:t>
        <a:bodyPr/>
        <a:lstStyle/>
        <a:p>
          <a:pPr rtl="0"/>
          <a:r>
            <a:rPr lang="en-US" sz="1000" dirty="0" smtClean="0"/>
            <a:t>Example : client application call account info save endpoint in API-M the API validate and authenticate and authorize the request then it will transfer the call into MI , MI will three different endpoint like CRM, Payment info, account info and combine those info and return it </a:t>
          </a:r>
          <a:r>
            <a:rPr lang="en-US" sz="1000" dirty="0" err="1" smtClean="0"/>
            <a:t>api</a:t>
          </a:r>
          <a:r>
            <a:rPr lang="en-US" sz="1000" dirty="0" smtClean="0"/>
            <a:t>-m</a:t>
          </a:r>
          <a:endParaRPr lang="en-US" sz="1000" dirty="0"/>
        </a:p>
      </dgm:t>
    </dgm:pt>
    <dgm:pt modelId="{8E1B07B4-3BEE-4678-8EC8-2896CC082F78}" type="parTrans" cxnId="{E99FD787-368F-468A-A2CE-705AC26E0FEC}">
      <dgm:prSet/>
      <dgm:spPr/>
      <dgm:t>
        <a:bodyPr/>
        <a:lstStyle/>
        <a:p>
          <a:endParaRPr lang="en-US"/>
        </a:p>
      </dgm:t>
    </dgm:pt>
    <dgm:pt modelId="{732DADCA-FB32-427A-A85F-5A6EEFE2924C}" type="sibTrans" cxnId="{E99FD787-368F-468A-A2CE-705AC26E0FEC}">
      <dgm:prSet/>
      <dgm:spPr/>
      <dgm:t>
        <a:bodyPr/>
        <a:lstStyle/>
        <a:p>
          <a:endParaRPr lang="en-US"/>
        </a:p>
      </dgm:t>
    </dgm:pt>
    <dgm:pt modelId="{E20121A2-0BAF-4981-A846-38C1E16840E5}" type="pres">
      <dgm:prSet presAssocID="{2F238CD3-60CE-44C9-AAAD-13363767CB6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AA91DE-41EC-4267-A9B2-3F2FE9FD39FD}" type="pres">
      <dgm:prSet presAssocID="{79AFFA7B-88BD-48B7-B9D7-68CD34199985}" presName="root" presStyleCnt="0"/>
      <dgm:spPr/>
    </dgm:pt>
    <dgm:pt modelId="{CB9191FE-2BFC-442D-BB1C-D7DCE67C5BF8}" type="pres">
      <dgm:prSet presAssocID="{79AFFA7B-88BD-48B7-B9D7-68CD34199985}" presName="rootComposite" presStyleCnt="0"/>
      <dgm:spPr/>
    </dgm:pt>
    <dgm:pt modelId="{CF5CEC9D-039E-4AD9-A022-78E5785B8E6D}" type="pres">
      <dgm:prSet presAssocID="{79AFFA7B-88BD-48B7-B9D7-68CD34199985}" presName="rootText" presStyleLbl="node1" presStyleIdx="0" presStyleCnt="1" custScaleY="115341"/>
      <dgm:spPr/>
      <dgm:t>
        <a:bodyPr/>
        <a:lstStyle/>
        <a:p>
          <a:endParaRPr lang="en-US"/>
        </a:p>
      </dgm:t>
    </dgm:pt>
    <dgm:pt modelId="{671A834C-8C7B-46DD-9BE0-32FDA112CA42}" type="pres">
      <dgm:prSet presAssocID="{79AFFA7B-88BD-48B7-B9D7-68CD34199985}" presName="rootConnector" presStyleLbl="node1" presStyleIdx="0" presStyleCnt="1"/>
      <dgm:spPr/>
    </dgm:pt>
    <dgm:pt modelId="{D722A9AD-05A7-4FE7-8A34-D763A1325BB8}" type="pres">
      <dgm:prSet presAssocID="{79AFFA7B-88BD-48B7-B9D7-68CD34199985}" presName="childShape" presStyleCnt="0"/>
      <dgm:spPr/>
    </dgm:pt>
  </dgm:ptLst>
  <dgm:cxnLst>
    <dgm:cxn modelId="{EEE75504-CFBB-446E-8DEF-425B04191740}" type="presOf" srcId="{2F238CD3-60CE-44C9-AAAD-13363767CB63}" destId="{E20121A2-0BAF-4981-A846-38C1E16840E5}" srcOrd="0" destOrd="0" presId="urn:microsoft.com/office/officeart/2005/8/layout/hierarchy3"/>
    <dgm:cxn modelId="{F8ED584D-61C7-46FB-B4C4-0DB892F5A961}" type="presOf" srcId="{79AFFA7B-88BD-48B7-B9D7-68CD34199985}" destId="{671A834C-8C7B-46DD-9BE0-32FDA112CA42}" srcOrd="1" destOrd="0" presId="urn:microsoft.com/office/officeart/2005/8/layout/hierarchy3"/>
    <dgm:cxn modelId="{363C70F3-8E1E-4D71-90CE-AFAF552E01B8}" type="presOf" srcId="{79AFFA7B-88BD-48B7-B9D7-68CD34199985}" destId="{CF5CEC9D-039E-4AD9-A022-78E5785B8E6D}" srcOrd="0" destOrd="0" presId="urn:microsoft.com/office/officeart/2005/8/layout/hierarchy3"/>
    <dgm:cxn modelId="{E99FD787-368F-468A-A2CE-705AC26E0FEC}" srcId="{2F238CD3-60CE-44C9-AAAD-13363767CB63}" destId="{79AFFA7B-88BD-48B7-B9D7-68CD34199985}" srcOrd="0" destOrd="0" parTransId="{8E1B07B4-3BEE-4678-8EC8-2896CC082F78}" sibTransId="{732DADCA-FB32-427A-A85F-5A6EEFE2924C}"/>
    <dgm:cxn modelId="{333D00E7-BF07-4A0B-B35C-E374CE5791AF}" type="presParOf" srcId="{E20121A2-0BAF-4981-A846-38C1E16840E5}" destId="{4AAA91DE-41EC-4267-A9B2-3F2FE9FD39FD}" srcOrd="0" destOrd="0" presId="urn:microsoft.com/office/officeart/2005/8/layout/hierarchy3"/>
    <dgm:cxn modelId="{21BE2139-73C1-43E6-A0C8-CCD56BDF1561}" type="presParOf" srcId="{4AAA91DE-41EC-4267-A9B2-3F2FE9FD39FD}" destId="{CB9191FE-2BFC-442D-BB1C-D7DCE67C5BF8}" srcOrd="0" destOrd="0" presId="urn:microsoft.com/office/officeart/2005/8/layout/hierarchy3"/>
    <dgm:cxn modelId="{E0D9D376-C02D-4B39-A4B6-A1008136F7D1}" type="presParOf" srcId="{CB9191FE-2BFC-442D-BB1C-D7DCE67C5BF8}" destId="{CF5CEC9D-039E-4AD9-A022-78E5785B8E6D}" srcOrd="0" destOrd="0" presId="urn:microsoft.com/office/officeart/2005/8/layout/hierarchy3"/>
    <dgm:cxn modelId="{0BB8D899-D569-422A-B9BC-472E745A1D4D}" type="presParOf" srcId="{CB9191FE-2BFC-442D-BB1C-D7DCE67C5BF8}" destId="{671A834C-8C7B-46DD-9BE0-32FDA112CA42}" srcOrd="1" destOrd="0" presId="urn:microsoft.com/office/officeart/2005/8/layout/hierarchy3"/>
    <dgm:cxn modelId="{D2E51B7F-FC8D-4729-B8D8-94AE5EF78842}" type="presParOf" srcId="{4AAA91DE-41EC-4267-A9B2-3F2FE9FD39FD}" destId="{D722A9AD-05A7-4FE7-8A34-D763A1325BB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9CDA84-D848-4D94-B86A-5B65B5EECD6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F6DB3EE-A9C9-41DC-AF48-A4EADCEA1918}">
      <dgm:prSet phldrT="[Text]" custT="1"/>
      <dgm:spPr/>
      <dgm:t>
        <a:bodyPr/>
        <a:lstStyle/>
        <a:p>
          <a:r>
            <a:rPr lang="en-US" sz="1000" dirty="0" smtClean="0"/>
            <a:t>Micro integrator </a:t>
          </a:r>
        </a:p>
        <a:p>
          <a:r>
            <a:rPr lang="en-US" sz="1000" dirty="0" smtClean="0"/>
            <a:t>Call Kafka base service</a:t>
          </a:r>
        </a:p>
        <a:p>
          <a:endParaRPr lang="en-US" sz="1000" dirty="0"/>
        </a:p>
      </dgm:t>
    </dgm:pt>
    <dgm:pt modelId="{32CF27B9-A5BA-4630-B83E-183EB7922E9C}" type="parTrans" cxnId="{195950B8-5974-4894-A328-7296424DC9B7}">
      <dgm:prSet/>
      <dgm:spPr/>
      <dgm:t>
        <a:bodyPr/>
        <a:lstStyle/>
        <a:p>
          <a:endParaRPr lang="en-US"/>
        </a:p>
      </dgm:t>
    </dgm:pt>
    <dgm:pt modelId="{73380531-B00A-41C6-AF39-C37DC56DB221}" type="sibTrans" cxnId="{195950B8-5974-4894-A328-7296424DC9B7}">
      <dgm:prSet/>
      <dgm:spPr/>
      <dgm:t>
        <a:bodyPr/>
        <a:lstStyle/>
        <a:p>
          <a:endParaRPr lang="en-US"/>
        </a:p>
      </dgm:t>
    </dgm:pt>
    <dgm:pt modelId="{A79CC0B7-6B07-41C8-B2F6-CCB518E2C6EE}">
      <dgm:prSet phldrT="[Text]" custT="1"/>
      <dgm:spPr/>
      <dgm:t>
        <a:bodyPr/>
        <a:lstStyle/>
        <a:p>
          <a:r>
            <a:rPr lang="en-US" sz="1000" dirty="0" smtClean="0"/>
            <a:t>Generate Request ID</a:t>
          </a:r>
        </a:p>
        <a:p>
          <a:r>
            <a:rPr lang="en-US" sz="1000" dirty="0" smtClean="0"/>
            <a:t>Return HTTP 202 </a:t>
          </a:r>
          <a:endParaRPr lang="en-US" sz="1000" dirty="0"/>
        </a:p>
      </dgm:t>
    </dgm:pt>
    <dgm:pt modelId="{73A49517-D963-4497-8CBF-185F409AFA1E}" type="parTrans" cxnId="{3EDA2C18-3FF8-401A-894B-4FD070E2949C}">
      <dgm:prSet/>
      <dgm:spPr/>
      <dgm:t>
        <a:bodyPr/>
        <a:lstStyle/>
        <a:p>
          <a:endParaRPr lang="en-US"/>
        </a:p>
      </dgm:t>
    </dgm:pt>
    <dgm:pt modelId="{66AF475E-1FCD-4F88-8E97-9EC0B1995B72}" type="sibTrans" cxnId="{3EDA2C18-3FF8-401A-894B-4FD070E2949C}">
      <dgm:prSet/>
      <dgm:spPr/>
      <dgm:t>
        <a:bodyPr/>
        <a:lstStyle/>
        <a:p>
          <a:endParaRPr lang="en-US"/>
        </a:p>
      </dgm:t>
    </dgm:pt>
    <dgm:pt modelId="{65E9E938-565D-40E6-B0C7-74C34315BBCE}">
      <dgm:prSet phldrT="[Text]" custT="1"/>
      <dgm:spPr/>
      <dgm:t>
        <a:bodyPr/>
        <a:lstStyle/>
        <a:p>
          <a:r>
            <a:rPr lang="en-US" sz="1000" dirty="0" smtClean="0"/>
            <a:t>Later we can pull Request status by Request ID or We can use Web hook  </a:t>
          </a:r>
          <a:endParaRPr lang="en-US" sz="1000" dirty="0"/>
        </a:p>
      </dgm:t>
    </dgm:pt>
    <dgm:pt modelId="{2DACAADA-78D5-4B7E-BB2C-6561B2D0FA8D}" type="parTrans" cxnId="{EEA5C8EA-2DAD-44A4-9BC1-14999EEB9262}">
      <dgm:prSet/>
      <dgm:spPr/>
      <dgm:t>
        <a:bodyPr/>
        <a:lstStyle/>
        <a:p>
          <a:endParaRPr lang="en-US"/>
        </a:p>
      </dgm:t>
    </dgm:pt>
    <dgm:pt modelId="{9A326438-1A32-46E8-8279-6DC3B2ED942B}" type="sibTrans" cxnId="{EEA5C8EA-2DAD-44A4-9BC1-14999EEB9262}">
      <dgm:prSet/>
      <dgm:spPr/>
      <dgm:t>
        <a:bodyPr/>
        <a:lstStyle/>
        <a:p>
          <a:endParaRPr lang="en-US"/>
        </a:p>
      </dgm:t>
    </dgm:pt>
    <dgm:pt modelId="{5235CA68-E858-431D-8B97-F39726000BA7}" type="pres">
      <dgm:prSet presAssocID="{979CDA84-D848-4D94-B86A-5B65B5EECD67}" presName="linearFlow" presStyleCnt="0">
        <dgm:presLayoutVars>
          <dgm:resizeHandles val="exact"/>
        </dgm:presLayoutVars>
      </dgm:prSet>
      <dgm:spPr/>
    </dgm:pt>
    <dgm:pt modelId="{0D5F631E-5A2D-45CA-841A-0F0258025FD8}" type="pres">
      <dgm:prSet presAssocID="{1F6DB3EE-A9C9-41DC-AF48-A4EADCEA191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4E3624-587D-4417-A5FE-31242B2FAC06}" type="pres">
      <dgm:prSet presAssocID="{73380531-B00A-41C6-AF39-C37DC56DB221}" presName="sibTrans" presStyleLbl="sibTrans2D1" presStyleIdx="0" presStyleCnt="2"/>
      <dgm:spPr/>
    </dgm:pt>
    <dgm:pt modelId="{A25A8E53-09A8-4EE5-9E7C-E5B95533272D}" type="pres">
      <dgm:prSet presAssocID="{73380531-B00A-41C6-AF39-C37DC56DB221}" presName="connectorText" presStyleLbl="sibTrans2D1" presStyleIdx="0" presStyleCnt="2"/>
      <dgm:spPr/>
    </dgm:pt>
    <dgm:pt modelId="{05D94E32-A235-4BB0-BBB0-34F562C7FEF0}" type="pres">
      <dgm:prSet presAssocID="{A79CC0B7-6B07-41C8-B2F6-CCB518E2C6E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678EE-0997-4BE5-ACB3-A1BF1DD09508}" type="pres">
      <dgm:prSet presAssocID="{66AF475E-1FCD-4F88-8E97-9EC0B1995B72}" presName="sibTrans" presStyleLbl="sibTrans2D1" presStyleIdx="1" presStyleCnt="2"/>
      <dgm:spPr/>
    </dgm:pt>
    <dgm:pt modelId="{580A0EA8-4866-4EF7-B884-56B4024495F9}" type="pres">
      <dgm:prSet presAssocID="{66AF475E-1FCD-4F88-8E97-9EC0B1995B72}" presName="connectorText" presStyleLbl="sibTrans2D1" presStyleIdx="1" presStyleCnt="2"/>
      <dgm:spPr/>
    </dgm:pt>
    <dgm:pt modelId="{A7CB40AD-A977-4FA0-9651-4CBEA0490EA4}" type="pres">
      <dgm:prSet presAssocID="{65E9E938-565D-40E6-B0C7-74C34315BBC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A5C8EA-2DAD-44A4-9BC1-14999EEB9262}" srcId="{979CDA84-D848-4D94-B86A-5B65B5EECD67}" destId="{65E9E938-565D-40E6-B0C7-74C34315BBCE}" srcOrd="2" destOrd="0" parTransId="{2DACAADA-78D5-4B7E-BB2C-6561B2D0FA8D}" sibTransId="{9A326438-1A32-46E8-8279-6DC3B2ED942B}"/>
    <dgm:cxn modelId="{195950B8-5974-4894-A328-7296424DC9B7}" srcId="{979CDA84-D848-4D94-B86A-5B65B5EECD67}" destId="{1F6DB3EE-A9C9-41DC-AF48-A4EADCEA1918}" srcOrd="0" destOrd="0" parTransId="{32CF27B9-A5BA-4630-B83E-183EB7922E9C}" sibTransId="{73380531-B00A-41C6-AF39-C37DC56DB221}"/>
    <dgm:cxn modelId="{6C0D0D65-4AEE-4C50-9437-D5192C24E790}" type="presOf" srcId="{66AF475E-1FCD-4F88-8E97-9EC0B1995B72}" destId="{580A0EA8-4866-4EF7-B884-56B4024495F9}" srcOrd="1" destOrd="0" presId="urn:microsoft.com/office/officeart/2005/8/layout/process2"/>
    <dgm:cxn modelId="{6D58C055-FF35-42C1-9550-82D96F554E59}" type="presOf" srcId="{979CDA84-D848-4D94-B86A-5B65B5EECD67}" destId="{5235CA68-E858-431D-8B97-F39726000BA7}" srcOrd="0" destOrd="0" presId="urn:microsoft.com/office/officeart/2005/8/layout/process2"/>
    <dgm:cxn modelId="{D3DE2EA3-FC34-43FA-85F1-D46023B75F45}" type="presOf" srcId="{1F6DB3EE-A9C9-41DC-AF48-A4EADCEA1918}" destId="{0D5F631E-5A2D-45CA-841A-0F0258025FD8}" srcOrd="0" destOrd="0" presId="urn:microsoft.com/office/officeart/2005/8/layout/process2"/>
    <dgm:cxn modelId="{3EDA2C18-3FF8-401A-894B-4FD070E2949C}" srcId="{979CDA84-D848-4D94-B86A-5B65B5EECD67}" destId="{A79CC0B7-6B07-41C8-B2F6-CCB518E2C6EE}" srcOrd="1" destOrd="0" parTransId="{73A49517-D963-4497-8CBF-185F409AFA1E}" sibTransId="{66AF475E-1FCD-4F88-8E97-9EC0B1995B72}"/>
    <dgm:cxn modelId="{FDA29A04-A45D-4EE7-AECE-D179F3BA0243}" type="presOf" srcId="{66AF475E-1FCD-4F88-8E97-9EC0B1995B72}" destId="{7D2678EE-0997-4BE5-ACB3-A1BF1DD09508}" srcOrd="0" destOrd="0" presId="urn:microsoft.com/office/officeart/2005/8/layout/process2"/>
    <dgm:cxn modelId="{BFE0E96C-66A3-4FAB-8C0B-3477C2474583}" type="presOf" srcId="{73380531-B00A-41C6-AF39-C37DC56DB221}" destId="{A25A8E53-09A8-4EE5-9E7C-E5B95533272D}" srcOrd="1" destOrd="0" presId="urn:microsoft.com/office/officeart/2005/8/layout/process2"/>
    <dgm:cxn modelId="{A6E8FD19-CE5F-4351-9CA3-F322FC8D1504}" type="presOf" srcId="{A79CC0B7-6B07-41C8-B2F6-CCB518E2C6EE}" destId="{05D94E32-A235-4BB0-BBB0-34F562C7FEF0}" srcOrd="0" destOrd="0" presId="urn:microsoft.com/office/officeart/2005/8/layout/process2"/>
    <dgm:cxn modelId="{6997F59C-1698-40A5-B9E4-75844C2F4044}" type="presOf" srcId="{65E9E938-565D-40E6-B0C7-74C34315BBCE}" destId="{A7CB40AD-A977-4FA0-9651-4CBEA0490EA4}" srcOrd="0" destOrd="0" presId="urn:microsoft.com/office/officeart/2005/8/layout/process2"/>
    <dgm:cxn modelId="{22162ADC-2A9E-404C-9142-E9B45A6E35BA}" type="presOf" srcId="{73380531-B00A-41C6-AF39-C37DC56DB221}" destId="{CF4E3624-587D-4417-A5FE-31242B2FAC06}" srcOrd="0" destOrd="0" presId="urn:microsoft.com/office/officeart/2005/8/layout/process2"/>
    <dgm:cxn modelId="{F19DBB87-B65D-41D8-8872-C37AAE6A76F1}" type="presParOf" srcId="{5235CA68-E858-431D-8B97-F39726000BA7}" destId="{0D5F631E-5A2D-45CA-841A-0F0258025FD8}" srcOrd="0" destOrd="0" presId="urn:microsoft.com/office/officeart/2005/8/layout/process2"/>
    <dgm:cxn modelId="{1F5FA30B-3D7C-4478-A7BE-391B03BF1A25}" type="presParOf" srcId="{5235CA68-E858-431D-8B97-F39726000BA7}" destId="{CF4E3624-587D-4417-A5FE-31242B2FAC06}" srcOrd="1" destOrd="0" presId="urn:microsoft.com/office/officeart/2005/8/layout/process2"/>
    <dgm:cxn modelId="{3AAF8581-2C48-44B1-9459-8EB29A924E75}" type="presParOf" srcId="{CF4E3624-587D-4417-A5FE-31242B2FAC06}" destId="{A25A8E53-09A8-4EE5-9E7C-E5B95533272D}" srcOrd="0" destOrd="0" presId="urn:microsoft.com/office/officeart/2005/8/layout/process2"/>
    <dgm:cxn modelId="{411553B5-5B17-4B6D-A10C-F32D535B4A90}" type="presParOf" srcId="{5235CA68-E858-431D-8B97-F39726000BA7}" destId="{05D94E32-A235-4BB0-BBB0-34F562C7FEF0}" srcOrd="2" destOrd="0" presId="urn:microsoft.com/office/officeart/2005/8/layout/process2"/>
    <dgm:cxn modelId="{FC7451DB-EA1B-4B9B-AF5C-7B872D90FB66}" type="presParOf" srcId="{5235CA68-E858-431D-8B97-F39726000BA7}" destId="{7D2678EE-0997-4BE5-ACB3-A1BF1DD09508}" srcOrd="3" destOrd="0" presId="urn:microsoft.com/office/officeart/2005/8/layout/process2"/>
    <dgm:cxn modelId="{C186C9BD-B38D-4CF2-B371-C7E5426240D6}" type="presParOf" srcId="{7D2678EE-0997-4BE5-ACB3-A1BF1DD09508}" destId="{580A0EA8-4866-4EF7-B884-56B4024495F9}" srcOrd="0" destOrd="0" presId="urn:microsoft.com/office/officeart/2005/8/layout/process2"/>
    <dgm:cxn modelId="{060A99DC-DE95-4A0B-8CDD-D273113CC1E9}" type="presParOf" srcId="{5235CA68-E858-431D-8B97-F39726000BA7}" destId="{A7CB40AD-A977-4FA0-9651-4CBEA0490EA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CEC9D-039E-4AD9-A022-78E5785B8E6D}">
      <dsp:nvSpPr>
        <dsp:cNvPr id="0" name=""/>
        <dsp:cNvSpPr/>
      </dsp:nvSpPr>
      <dsp:spPr>
        <a:xfrm>
          <a:off x="0" y="84404"/>
          <a:ext cx="2216927" cy="11084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Example : client application call account info save endpoint in API-M the API validate and authenticate and authorize the request then it will transfer the call into MI , MI will return response to </a:t>
          </a:r>
          <a:r>
            <a:rPr lang="en-US" sz="1000" kern="1200" dirty="0" err="1" smtClean="0"/>
            <a:t>api</a:t>
          </a:r>
          <a:r>
            <a:rPr lang="en-US" sz="1000" kern="1200" dirty="0" smtClean="0"/>
            <a:t>-m</a:t>
          </a:r>
          <a:endParaRPr lang="en-US" sz="1000" kern="1200" dirty="0"/>
        </a:p>
      </dsp:txBody>
      <dsp:txXfrm>
        <a:off x="32466" y="116870"/>
        <a:ext cx="2151995" cy="1043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A7B73-0210-4BE7-8717-0818CE07168C}">
      <dsp:nvSpPr>
        <dsp:cNvPr id="0" name=""/>
        <dsp:cNvSpPr/>
      </dsp:nvSpPr>
      <dsp:spPr>
        <a:xfrm>
          <a:off x="1139377" y="0"/>
          <a:ext cx="1539651" cy="855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Micro Integrator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Call more then one Service</a:t>
          </a:r>
          <a:endParaRPr lang="en-US" sz="1400" kern="1200" dirty="0"/>
        </a:p>
      </dsp:txBody>
      <dsp:txXfrm>
        <a:off x="1164430" y="25053"/>
        <a:ext cx="1489545" cy="805255"/>
      </dsp:txXfrm>
    </dsp:sp>
    <dsp:sp modelId="{C4201052-FCF0-4238-8000-B8FBDA9BA079}">
      <dsp:nvSpPr>
        <dsp:cNvPr id="0" name=""/>
        <dsp:cNvSpPr/>
      </dsp:nvSpPr>
      <dsp:spPr>
        <a:xfrm rot="5400000">
          <a:off x="1748822" y="876745"/>
          <a:ext cx="320760" cy="384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793728" y="908821"/>
        <a:ext cx="230948" cy="224532"/>
      </dsp:txXfrm>
    </dsp:sp>
    <dsp:sp modelId="{18E51093-5ABB-4047-8068-67E384F29684}">
      <dsp:nvSpPr>
        <dsp:cNvPr id="0" name=""/>
        <dsp:cNvSpPr/>
      </dsp:nvSpPr>
      <dsp:spPr>
        <a:xfrm>
          <a:off x="1139377" y="1283042"/>
          <a:ext cx="1539651" cy="855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Combine the response</a:t>
          </a:r>
          <a:endParaRPr lang="en-US" sz="1400" kern="1200" dirty="0"/>
        </a:p>
      </dsp:txBody>
      <dsp:txXfrm>
        <a:off x="1164430" y="1308095"/>
        <a:ext cx="1489545" cy="805255"/>
      </dsp:txXfrm>
    </dsp:sp>
    <dsp:sp modelId="{DC3ED3D3-E27D-45FD-9D45-AD347FF4D658}">
      <dsp:nvSpPr>
        <dsp:cNvPr id="0" name=""/>
        <dsp:cNvSpPr/>
      </dsp:nvSpPr>
      <dsp:spPr>
        <a:xfrm rot="5400000">
          <a:off x="1748822" y="2159788"/>
          <a:ext cx="320760" cy="3849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793728" y="2191864"/>
        <a:ext cx="230948" cy="224532"/>
      </dsp:txXfrm>
    </dsp:sp>
    <dsp:sp modelId="{57FF93D2-2B97-457D-9EE6-26A950240403}">
      <dsp:nvSpPr>
        <dsp:cNvPr id="0" name=""/>
        <dsp:cNvSpPr/>
      </dsp:nvSpPr>
      <dsp:spPr>
        <a:xfrm>
          <a:off x="1139377" y="2566085"/>
          <a:ext cx="1539651" cy="855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Return </a:t>
          </a:r>
          <a:r>
            <a:rPr lang="en-US" sz="1400" kern="1200" dirty="0" err="1" smtClean="0"/>
            <a:t>Respone</a:t>
          </a:r>
          <a:r>
            <a:rPr lang="en-US" sz="1400" kern="1200" dirty="0" smtClean="0"/>
            <a:t> to API- M</a:t>
          </a:r>
          <a:endParaRPr lang="en-US" sz="1400" kern="1200" dirty="0"/>
        </a:p>
      </dsp:txBody>
      <dsp:txXfrm>
        <a:off x="1164430" y="2591138"/>
        <a:ext cx="1489545" cy="805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6845D-3FFD-43DB-95D4-0379826C5919}">
      <dsp:nvSpPr>
        <dsp:cNvPr id="0" name=""/>
        <dsp:cNvSpPr/>
      </dsp:nvSpPr>
      <dsp:spPr>
        <a:xfrm>
          <a:off x="322729" y="262"/>
          <a:ext cx="1548444" cy="860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Micro Integrator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Call Service</a:t>
          </a:r>
          <a:endParaRPr lang="en-US" sz="1400" kern="1200" dirty="0"/>
        </a:p>
      </dsp:txBody>
      <dsp:txXfrm>
        <a:off x="347925" y="25458"/>
        <a:ext cx="1498052" cy="809855"/>
      </dsp:txXfrm>
    </dsp:sp>
    <dsp:sp modelId="{475FA0DE-4BAD-4624-A664-06D6DBAB19B8}">
      <dsp:nvSpPr>
        <dsp:cNvPr id="0" name=""/>
        <dsp:cNvSpPr/>
      </dsp:nvSpPr>
      <dsp:spPr>
        <a:xfrm rot="5400000">
          <a:off x="935655" y="882015"/>
          <a:ext cx="322592" cy="387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980818" y="914274"/>
        <a:ext cx="232267" cy="225814"/>
      </dsp:txXfrm>
    </dsp:sp>
    <dsp:sp modelId="{31E2F143-43BC-4F27-8F81-D292BA70D870}">
      <dsp:nvSpPr>
        <dsp:cNvPr id="0" name=""/>
        <dsp:cNvSpPr/>
      </dsp:nvSpPr>
      <dsp:spPr>
        <a:xfrm>
          <a:off x="322729" y="1290633"/>
          <a:ext cx="1548444" cy="860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Return </a:t>
          </a:r>
          <a:r>
            <a:rPr lang="en-US" sz="1400" kern="1200" dirty="0" err="1" smtClean="0"/>
            <a:t>Respone</a:t>
          </a:r>
          <a:r>
            <a:rPr lang="en-US" sz="1400" kern="1200" dirty="0" smtClean="0"/>
            <a:t> to API- M</a:t>
          </a:r>
          <a:endParaRPr lang="en-US" sz="1400" kern="1200" dirty="0"/>
        </a:p>
      </dsp:txBody>
      <dsp:txXfrm>
        <a:off x="347925" y="1315829"/>
        <a:ext cx="1498052" cy="8098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CEC9D-039E-4AD9-A022-78E5785B8E6D}">
      <dsp:nvSpPr>
        <dsp:cNvPr id="0" name=""/>
        <dsp:cNvSpPr/>
      </dsp:nvSpPr>
      <dsp:spPr>
        <a:xfrm>
          <a:off x="1082" y="4"/>
          <a:ext cx="2214762" cy="127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Example : client application call account info save endpoint in API-M the API validate and authenticate and authorize the request then it will transfer the call into MI , MI will three different endpoint like CRM, Payment info, account info and combine those info and return it </a:t>
          </a:r>
          <a:r>
            <a:rPr lang="en-US" sz="1000" kern="1200" dirty="0" err="1" smtClean="0"/>
            <a:t>api</a:t>
          </a:r>
          <a:r>
            <a:rPr lang="en-US" sz="1000" kern="1200" dirty="0" smtClean="0"/>
            <a:t>-m</a:t>
          </a:r>
          <a:endParaRPr lang="en-US" sz="1000" kern="1200" dirty="0"/>
        </a:p>
      </dsp:txBody>
      <dsp:txXfrm>
        <a:off x="38492" y="37414"/>
        <a:ext cx="2139942" cy="12024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F631E-5A2D-45CA-841A-0F0258025FD8}">
      <dsp:nvSpPr>
        <dsp:cNvPr id="0" name=""/>
        <dsp:cNvSpPr/>
      </dsp:nvSpPr>
      <dsp:spPr>
        <a:xfrm>
          <a:off x="1040500" y="0"/>
          <a:ext cx="1441660" cy="800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Micro integrator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Call Kafka base service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063958" y="23458"/>
        <a:ext cx="1394744" cy="754006"/>
      </dsp:txXfrm>
    </dsp:sp>
    <dsp:sp modelId="{CF4E3624-587D-4417-A5FE-31242B2FAC06}">
      <dsp:nvSpPr>
        <dsp:cNvPr id="0" name=""/>
        <dsp:cNvSpPr/>
      </dsp:nvSpPr>
      <dsp:spPr>
        <a:xfrm rot="5400000">
          <a:off x="1611158" y="820945"/>
          <a:ext cx="300345" cy="360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1653207" y="850980"/>
        <a:ext cx="216249" cy="210242"/>
      </dsp:txXfrm>
    </dsp:sp>
    <dsp:sp modelId="{05D94E32-A235-4BB0-BBB0-34F562C7FEF0}">
      <dsp:nvSpPr>
        <dsp:cNvPr id="0" name=""/>
        <dsp:cNvSpPr/>
      </dsp:nvSpPr>
      <dsp:spPr>
        <a:xfrm>
          <a:off x="1040500" y="1201383"/>
          <a:ext cx="1441660" cy="800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Generate Request ID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Return HTTP 202 </a:t>
          </a:r>
          <a:endParaRPr lang="en-US" sz="1000" kern="1200" dirty="0"/>
        </a:p>
      </dsp:txBody>
      <dsp:txXfrm>
        <a:off x="1063958" y="1224841"/>
        <a:ext cx="1394744" cy="754006"/>
      </dsp:txXfrm>
    </dsp:sp>
    <dsp:sp modelId="{7D2678EE-0997-4BE5-ACB3-A1BF1DD09508}">
      <dsp:nvSpPr>
        <dsp:cNvPr id="0" name=""/>
        <dsp:cNvSpPr/>
      </dsp:nvSpPr>
      <dsp:spPr>
        <a:xfrm rot="5400000">
          <a:off x="1611158" y="2022328"/>
          <a:ext cx="300345" cy="360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1653207" y="2052363"/>
        <a:ext cx="216249" cy="210242"/>
      </dsp:txXfrm>
    </dsp:sp>
    <dsp:sp modelId="{A7CB40AD-A977-4FA0-9651-4CBEA0490EA4}">
      <dsp:nvSpPr>
        <dsp:cNvPr id="0" name=""/>
        <dsp:cNvSpPr/>
      </dsp:nvSpPr>
      <dsp:spPr>
        <a:xfrm>
          <a:off x="1040500" y="2402766"/>
          <a:ext cx="1441660" cy="8009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Later we can pull Request status by Request ID or We can use Web hook  </a:t>
          </a:r>
          <a:endParaRPr lang="en-US" sz="1000" kern="1200" dirty="0"/>
        </a:p>
      </dsp:txBody>
      <dsp:txXfrm>
        <a:off x="1063958" y="2426224"/>
        <a:ext cx="1394744" cy="75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37507"/>
            <a:ext cx="7766936" cy="1646302"/>
          </a:xfrm>
        </p:spPr>
        <p:txBody>
          <a:bodyPr/>
          <a:lstStyle/>
          <a:p>
            <a:r>
              <a:rPr lang="en-US" dirty="0" smtClean="0"/>
              <a:t>WSo2 micro </a:t>
            </a:r>
            <a:r>
              <a:rPr lang="en-US" dirty="0"/>
              <a:t>integrator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586" y="3083809"/>
            <a:ext cx="7766936" cy="10968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868"/>
          </a:xfrm>
        </p:spPr>
        <p:txBody>
          <a:bodyPr/>
          <a:lstStyle/>
          <a:p>
            <a:r>
              <a:rPr lang="en-US" dirty="0" smtClean="0"/>
              <a:t>Typical </a:t>
            </a:r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1468"/>
            <a:ext cx="8596668" cy="3880773"/>
          </a:xfrm>
        </p:spPr>
        <p:txBody>
          <a:bodyPr/>
          <a:lstStyle/>
          <a:p>
            <a:r>
              <a:rPr lang="en-US" dirty="0" smtClean="0"/>
              <a:t>Client/App </a:t>
            </a:r>
            <a:r>
              <a:rPr lang="en-US" dirty="0" smtClean="0">
                <a:sym typeface="Wingdings" panose="05000000000000000000" pitchFamily="2" charset="2"/>
              </a:rPr>
              <a:t> API-M  MI API-M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Basically </a:t>
            </a:r>
            <a:r>
              <a:rPr lang="en-US" dirty="0"/>
              <a:t>two </a:t>
            </a:r>
            <a:r>
              <a:rPr lang="en-US" dirty="0" smtClean="0"/>
              <a:t>equally </a:t>
            </a:r>
            <a:r>
              <a:rPr lang="en-US" dirty="0"/>
              <a:t>common </a:t>
            </a:r>
            <a:r>
              <a:rPr lang="en-US" dirty="0" smtClean="0"/>
              <a:t>paths can be follow 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86930"/>
              </p:ext>
            </p:extLst>
          </p:nvPr>
        </p:nvGraphicFramePr>
        <p:xfrm>
          <a:off x="736052" y="2203831"/>
          <a:ext cx="81280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076699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32213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Bottom-up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Top-down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95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 your integration (REST API/proxy); </a:t>
                      </a:r>
                    </a:p>
                    <a:p>
                      <a:r>
                        <a:rPr lang="en-US" dirty="0" smtClean="0"/>
                        <a:t>deploy to MI; </a:t>
                      </a:r>
                    </a:p>
                    <a:p>
                      <a:r>
                        <a:rPr lang="en-US" dirty="0" smtClean="0"/>
                        <a:t>MI </a:t>
                      </a:r>
                      <a:r>
                        <a:rPr lang="en-US" b="1" dirty="0" smtClean="0"/>
                        <a:t>publishes service metadata to API-M</a:t>
                      </a:r>
                      <a:r>
                        <a:rPr lang="en-US" dirty="0" smtClean="0"/>
                        <a:t>. From API-M “Create API from service”, </a:t>
                      </a:r>
                    </a:p>
                    <a:p>
                      <a:r>
                        <a:rPr lang="en-US" b="1" dirty="0" smtClean="0"/>
                        <a:t>Deploy to the Gateway</a:t>
                      </a:r>
                      <a:r>
                        <a:rPr lang="en-US" dirty="0" smtClean="0"/>
                        <a:t>, </a:t>
                      </a:r>
                    </a:p>
                    <a:p>
                      <a:r>
                        <a:rPr lang="en-US" dirty="0" smtClean="0"/>
                        <a:t>then </a:t>
                      </a:r>
                      <a:r>
                        <a:rPr lang="en-US" b="1" dirty="0" smtClean="0"/>
                        <a:t>Publish to Dev Portal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the managed API in API-M first,</a:t>
                      </a:r>
                    </a:p>
                    <a:p>
                      <a:r>
                        <a:rPr lang="en-US" dirty="0" smtClean="0"/>
                        <a:t> then </a:t>
                      </a:r>
                      <a:r>
                        <a:rPr lang="en-US" b="1" dirty="0" smtClean="0"/>
                        <a:t>pull it into Integration </a:t>
                      </a:r>
                      <a:r>
                        <a:rPr lang="en-US" dirty="0" smtClean="0"/>
                        <a:t>to implement the flow and deploy to MI; finally deploy/publish the API in </a:t>
                      </a:r>
                    </a:p>
                    <a:p>
                      <a:r>
                        <a:rPr lang="en-US" dirty="0" smtClean="0"/>
                        <a:t>API-M.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2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01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6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3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Normal Scenario Inside MI(Micro Integrator)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533394"/>
              </p:ext>
            </p:extLst>
          </p:nvPr>
        </p:nvGraphicFramePr>
        <p:xfrm>
          <a:off x="677863" y="1341438"/>
          <a:ext cx="8596312" cy="4700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40185805"/>
              </p:ext>
            </p:extLst>
          </p:nvPr>
        </p:nvGraphicFramePr>
        <p:xfrm>
          <a:off x="1052403" y="5252543"/>
          <a:ext cx="2216927" cy="1277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377447" y="1646334"/>
            <a:ext cx="59206" cy="369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342099051"/>
              </p:ext>
            </p:extLst>
          </p:nvPr>
        </p:nvGraphicFramePr>
        <p:xfrm>
          <a:off x="2848454" y="1624869"/>
          <a:ext cx="3818406" cy="3421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741850816"/>
              </p:ext>
            </p:extLst>
          </p:nvPr>
        </p:nvGraphicFramePr>
        <p:xfrm>
          <a:off x="967028" y="1638026"/>
          <a:ext cx="2193903" cy="215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283136747"/>
              </p:ext>
            </p:extLst>
          </p:nvPr>
        </p:nvGraphicFramePr>
        <p:xfrm>
          <a:off x="3749412" y="5336826"/>
          <a:ext cx="2216927" cy="1277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182943" y="1638026"/>
            <a:ext cx="59206" cy="369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069809587"/>
              </p:ext>
            </p:extLst>
          </p:nvPr>
        </p:nvGraphicFramePr>
        <p:xfrm>
          <a:off x="6040679" y="1638026"/>
          <a:ext cx="3522662" cy="320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40994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232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WSo2 micro integrator </vt:lpstr>
      <vt:lpstr>Typical workflow</vt:lpstr>
      <vt:lpstr>Normal Scenario Inside MI(Micro Integrator)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WSo2 micro integrator</dc:title>
  <dc:creator>ehsan.solo@outlook.com</dc:creator>
  <cp:lastModifiedBy>ehsan.solo@outlook.com</cp:lastModifiedBy>
  <cp:revision>10</cp:revision>
  <dcterms:created xsi:type="dcterms:W3CDTF">2025-08-17T20:05:30Z</dcterms:created>
  <dcterms:modified xsi:type="dcterms:W3CDTF">2025-08-17T21:37:10Z</dcterms:modified>
</cp:coreProperties>
</file>