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7" d="100"/>
          <a:sy n="67" d="100"/>
        </p:scale>
        <p:origin x="10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B54F-FD29-0323-A9EC-4B810EBF4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7B10B-DE15-0E5F-8DC7-EFA467E06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3018C7-6E6D-2DAC-EFB6-30B1CA458294}"/>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5" name="Footer Placeholder 4">
            <a:extLst>
              <a:ext uri="{FF2B5EF4-FFF2-40B4-BE49-F238E27FC236}">
                <a16:creationId xmlns:a16="http://schemas.microsoft.com/office/drawing/2014/main" id="{C48EFB6D-23D2-4861-2A81-F9611DBC4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D029-D711-081C-DE89-4741AD4A9CBD}"/>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6474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5983-F145-0750-E7D6-D7A39E182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F9052C-106B-7BCB-67E1-23FB4400F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348C2-AD0F-CA53-CF4C-ADE3090EECCF}"/>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5" name="Footer Placeholder 4">
            <a:extLst>
              <a:ext uri="{FF2B5EF4-FFF2-40B4-BE49-F238E27FC236}">
                <a16:creationId xmlns:a16="http://schemas.microsoft.com/office/drawing/2014/main" id="{D0885095-9E95-6239-F462-F27A63F34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0E73B-B4C0-4968-4E63-13A2830F80C0}"/>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328422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20F283-3DD7-49B0-9939-ED441BF0D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68C2A-4C08-503E-DAED-31939AF86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7261B-5EBB-C64D-EACE-A44BA1DBF384}"/>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5" name="Footer Placeholder 4">
            <a:extLst>
              <a:ext uri="{FF2B5EF4-FFF2-40B4-BE49-F238E27FC236}">
                <a16:creationId xmlns:a16="http://schemas.microsoft.com/office/drawing/2014/main" id="{DD72C6F3-9075-3D2F-B96F-4416E8B9E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D086E-2EFD-4F6E-DBC5-DF45B3264F39}"/>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133616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F943-1310-2817-40E4-F80654824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55D4F-433A-537C-D6C8-58050374C2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46056-A9B9-A863-632A-C87A69E6F318}"/>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5" name="Footer Placeholder 4">
            <a:extLst>
              <a:ext uri="{FF2B5EF4-FFF2-40B4-BE49-F238E27FC236}">
                <a16:creationId xmlns:a16="http://schemas.microsoft.com/office/drawing/2014/main" id="{178AAD2B-034D-7F4E-A0F4-7889BEB34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454FA-9309-DC55-F97E-9C512F0EFF95}"/>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63170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D8F9-1873-1A8B-A619-34192145C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90806-604A-0E93-74E9-582EF377D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E2315-3F8E-5655-7CAC-1E94B3CC0F06}"/>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5" name="Footer Placeholder 4">
            <a:extLst>
              <a:ext uri="{FF2B5EF4-FFF2-40B4-BE49-F238E27FC236}">
                <a16:creationId xmlns:a16="http://schemas.microsoft.com/office/drawing/2014/main" id="{6D707637-4700-CCCD-9A34-7225C39EC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B16AB-0DBE-7BDF-53AC-2E9363A48500}"/>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324133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AC5E-9F41-5A9B-5F65-139642657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0DCFD-8603-5BC1-EDDB-AC77BCAF3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B6EBCB-DBCB-636F-17CA-0C3952129B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29E6D-6043-6B0A-3B15-A47D7DB2AFB0}"/>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6" name="Footer Placeholder 5">
            <a:extLst>
              <a:ext uri="{FF2B5EF4-FFF2-40B4-BE49-F238E27FC236}">
                <a16:creationId xmlns:a16="http://schemas.microsoft.com/office/drawing/2014/main" id="{A6644144-07FD-92BF-3501-9B5D578BC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1ADB7-F158-1FDA-4303-092F4670189E}"/>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281794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89AB-F0E8-3B76-80B2-B945086C2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1097AB-DE50-E8E1-F628-546CE0E0C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56FD28-AE10-D26B-6E46-099B3B67A9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C5BB4A-9F8D-487C-4631-9036DBEAD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C8CAF-92F7-0E11-CEE8-6AFE64CB8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17234-0D90-D2F1-5026-BD6E92370BBC}"/>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8" name="Footer Placeholder 7">
            <a:extLst>
              <a:ext uri="{FF2B5EF4-FFF2-40B4-BE49-F238E27FC236}">
                <a16:creationId xmlns:a16="http://schemas.microsoft.com/office/drawing/2014/main" id="{6F0BD17C-227E-64C7-BAF6-3B77AE635C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F7834-565C-A5B4-0BB8-F16AFEE06A05}"/>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365997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F2BD-8D73-DCEE-B323-AC80A3539E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9D6B0-8E6F-37F4-2528-34CE48F6D086}"/>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4" name="Footer Placeholder 3">
            <a:extLst>
              <a:ext uri="{FF2B5EF4-FFF2-40B4-BE49-F238E27FC236}">
                <a16:creationId xmlns:a16="http://schemas.microsoft.com/office/drawing/2014/main" id="{7A1FB4A7-F248-C67E-ECDE-EFF5CC364B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F8867-3792-2D61-8E04-B2D536D3D317}"/>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107295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87345-96B0-8AAD-BE97-ECB13DEB3D4D}"/>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3" name="Footer Placeholder 2">
            <a:extLst>
              <a:ext uri="{FF2B5EF4-FFF2-40B4-BE49-F238E27FC236}">
                <a16:creationId xmlns:a16="http://schemas.microsoft.com/office/drawing/2014/main" id="{659E4FCE-D434-17D1-E5A3-65858C2E6C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6F1BAF-4856-0F11-72E6-6201B2661C02}"/>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160946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B198-8DA8-A84D-4D92-DEA96E3F1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A998C-01C0-7F12-5104-4DA15543D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E71752-9A5F-84EE-EC7C-898EA66C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0EB8D-C8D5-2C34-10A6-AD214DD907B2}"/>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6" name="Footer Placeholder 5">
            <a:extLst>
              <a:ext uri="{FF2B5EF4-FFF2-40B4-BE49-F238E27FC236}">
                <a16:creationId xmlns:a16="http://schemas.microsoft.com/office/drawing/2014/main" id="{847CF149-EF23-4B35-A682-ED4E048BF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93358-4665-0F49-4A55-8E4E0BE2E9F6}"/>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412607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751F-6B12-5F11-E03B-A840AA4A0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BDF15-4F30-DB96-702A-8B9D7A4A1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BDB9DD-CCA4-9813-ACBF-98360FE8D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84C80-1EE5-EF21-EFC2-8C5CF6C95966}"/>
              </a:ext>
            </a:extLst>
          </p:cNvPr>
          <p:cNvSpPr>
            <a:spLocks noGrp="1"/>
          </p:cNvSpPr>
          <p:nvPr>
            <p:ph type="dt" sz="half" idx="10"/>
          </p:nvPr>
        </p:nvSpPr>
        <p:spPr/>
        <p:txBody>
          <a:bodyPr/>
          <a:lstStyle/>
          <a:p>
            <a:fld id="{C02E3B6E-1EA6-4CCD-8D59-81F9D9CB369C}" type="datetimeFigureOut">
              <a:rPr lang="en-US" smtClean="0"/>
              <a:t>6/6/2024</a:t>
            </a:fld>
            <a:endParaRPr lang="en-US"/>
          </a:p>
        </p:txBody>
      </p:sp>
      <p:sp>
        <p:nvSpPr>
          <p:cNvPr id="6" name="Footer Placeholder 5">
            <a:extLst>
              <a:ext uri="{FF2B5EF4-FFF2-40B4-BE49-F238E27FC236}">
                <a16:creationId xmlns:a16="http://schemas.microsoft.com/office/drawing/2014/main" id="{8960FFC6-9349-DE9C-41A0-C91F4CD7D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9339E-707F-7B77-E6D5-8012944BF5F9}"/>
              </a:ext>
            </a:extLst>
          </p:cNvPr>
          <p:cNvSpPr>
            <a:spLocks noGrp="1"/>
          </p:cNvSpPr>
          <p:nvPr>
            <p:ph type="sldNum" sz="quarter" idx="12"/>
          </p:nvPr>
        </p:nvSpPr>
        <p:spPr/>
        <p:txBody>
          <a:bodyPr/>
          <a:lstStyle/>
          <a:p>
            <a:fld id="{43DA51AC-0928-44A7-B2C3-1ECCD5206F34}" type="slidenum">
              <a:rPr lang="en-US" smtClean="0"/>
              <a:t>‹#›</a:t>
            </a:fld>
            <a:endParaRPr lang="en-US"/>
          </a:p>
        </p:txBody>
      </p:sp>
    </p:spTree>
    <p:extLst>
      <p:ext uri="{BB962C8B-B14F-4D97-AF65-F5344CB8AC3E}">
        <p14:creationId xmlns:p14="http://schemas.microsoft.com/office/powerpoint/2010/main" val="162526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3FC43C-59EC-1374-7B21-1F4FFB381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6EF1EF-3ABC-CBF5-FE9A-6D9F6B5B2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05754-1E53-C27D-18B5-0F80AC266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E3B6E-1EA6-4CCD-8D59-81F9D9CB369C}" type="datetimeFigureOut">
              <a:rPr lang="en-US" smtClean="0"/>
              <a:t>6/6/2024</a:t>
            </a:fld>
            <a:endParaRPr lang="en-US"/>
          </a:p>
        </p:txBody>
      </p:sp>
      <p:sp>
        <p:nvSpPr>
          <p:cNvPr id="5" name="Footer Placeholder 4">
            <a:extLst>
              <a:ext uri="{FF2B5EF4-FFF2-40B4-BE49-F238E27FC236}">
                <a16:creationId xmlns:a16="http://schemas.microsoft.com/office/drawing/2014/main" id="{7409BD9A-4A45-0FAE-E7F9-FE5982248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3A889-3891-010B-EEAA-4D9A98BF6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A51AC-0928-44A7-B2C3-1ECCD5206F34}" type="slidenum">
              <a:rPr lang="en-US" smtClean="0"/>
              <a:t>‹#›</a:t>
            </a:fld>
            <a:endParaRPr lang="en-US"/>
          </a:p>
        </p:txBody>
      </p:sp>
    </p:spTree>
    <p:extLst>
      <p:ext uri="{BB962C8B-B14F-4D97-AF65-F5344CB8AC3E}">
        <p14:creationId xmlns:p14="http://schemas.microsoft.com/office/powerpoint/2010/main" val="240270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A6C5-962E-014F-A285-650AC994D97F}"/>
              </a:ext>
            </a:extLst>
          </p:cNvPr>
          <p:cNvSpPr>
            <a:spLocks noGrp="1"/>
          </p:cNvSpPr>
          <p:nvPr>
            <p:ph type="ctrTitle"/>
          </p:nvPr>
        </p:nvSpPr>
        <p:spPr/>
        <p:txBody>
          <a:bodyPr/>
          <a:lstStyle/>
          <a:p>
            <a:r>
              <a:rPr lang="en-US" dirty="0">
                <a:solidFill>
                  <a:schemeClr val="bg1"/>
                </a:solidFill>
                <a:effectLst/>
                <a:latin typeface="Arial Black" panose="020B0A04020102020204" pitchFamily="34" charset="0"/>
              </a:rPr>
              <a:t>Welcome</a:t>
            </a:r>
            <a:br>
              <a:rPr lang="en-US" dirty="0">
                <a:solidFill>
                  <a:schemeClr val="bg1"/>
                </a:solidFill>
                <a:effectLst/>
                <a:latin typeface="Arial Black" panose="020B0A04020102020204" pitchFamily="34" charset="0"/>
              </a:rPr>
            </a:br>
            <a:r>
              <a:rPr lang="en-US" dirty="0">
                <a:solidFill>
                  <a:schemeClr val="bg1"/>
                </a:solidFill>
                <a:effectLst/>
                <a:latin typeface="Arial Black" panose="020B0A04020102020204" pitchFamily="34" charset="0"/>
              </a:rPr>
              <a:t>To</a:t>
            </a:r>
            <a:endParaRPr lang="en-US" dirty="0"/>
          </a:p>
        </p:txBody>
      </p:sp>
      <p:sp>
        <p:nvSpPr>
          <p:cNvPr id="3" name="Subtitle 2">
            <a:extLst>
              <a:ext uri="{FF2B5EF4-FFF2-40B4-BE49-F238E27FC236}">
                <a16:creationId xmlns:a16="http://schemas.microsoft.com/office/drawing/2014/main" id="{11E75B91-7420-BBE6-2397-1421175FEF6A}"/>
              </a:ext>
            </a:extLst>
          </p:cNvPr>
          <p:cNvSpPr>
            <a:spLocks noGrp="1"/>
          </p:cNvSpPr>
          <p:nvPr>
            <p:ph type="subTitle" idx="1"/>
          </p:nvPr>
        </p:nvSpPr>
        <p:spPr/>
        <p:txBody>
          <a:bodyPr>
            <a:normAutofit/>
          </a:bodyPr>
          <a:lstStyle/>
          <a:p>
            <a:r>
              <a:rPr lang="en-US" sz="5400" b="1" dirty="0">
                <a:solidFill>
                  <a:schemeClr val="bg1"/>
                </a:solidFill>
              </a:rPr>
              <a:t>Byte Achievers</a:t>
            </a:r>
          </a:p>
        </p:txBody>
      </p:sp>
      <p:sp>
        <p:nvSpPr>
          <p:cNvPr id="4" name="TextBox 3">
            <a:extLst>
              <a:ext uri="{FF2B5EF4-FFF2-40B4-BE49-F238E27FC236}">
                <a16:creationId xmlns:a16="http://schemas.microsoft.com/office/drawing/2014/main" id="{5C5D6405-E785-494C-533A-A4E581D5DFD7}"/>
              </a:ext>
            </a:extLst>
          </p:cNvPr>
          <p:cNvSpPr txBox="1"/>
          <p:nvPr/>
        </p:nvSpPr>
        <p:spPr>
          <a:xfrm>
            <a:off x="9102498" y="4255180"/>
            <a:ext cx="2754280" cy="707886"/>
          </a:xfrm>
          <a:prstGeom prst="rect">
            <a:avLst/>
          </a:prstGeom>
          <a:noFill/>
        </p:spPr>
        <p:txBody>
          <a:bodyPr wrap="none" rtlCol="0">
            <a:spAutoFit/>
          </a:bodyPr>
          <a:lstStyle/>
          <a:p>
            <a:r>
              <a:rPr lang="en-US" sz="4000" b="1" dirty="0">
                <a:solidFill>
                  <a:schemeClr val="bg1"/>
                </a:solidFill>
              </a:rPr>
              <a:t>Alex Charity</a:t>
            </a:r>
          </a:p>
        </p:txBody>
      </p:sp>
    </p:spTree>
    <p:extLst>
      <p:ext uri="{BB962C8B-B14F-4D97-AF65-F5344CB8AC3E}">
        <p14:creationId xmlns:p14="http://schemas.microsoft.com/office/powerpoint/2010/main" val="6913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3E4E-24C9-A5A5-A0A1-743C432AECFF}"/>
              </a:ext>
            </a:extLst>
          </p:cNvPr>
          <p:cNvSpPr>
            <a:spLocks noGrp="1"/>
          </p:cNvSpPr>
          <p:nvPr>
            <p:ph type="title"/>
          </p:nvPr>
        </p:nvSpPr>
        <p:spPr/>
        <p:txBody>
          <a:bodyPr/>
          <a:lstStyle/>
          <a:p>
            <a:r>
              <a:rPr lang="en-US" sz="4400" dirty="0">
                <a:solidFill>
                  <a:schemeClr val="bg1"/>
                </a:solidFill>
                <a:effectLst/>
                <a:latin typeface="Arial Black" panose="020B0A04020102020204" pitchFamily="34" charset="0"/>
              </a:rPr>
              <a:t>About us</a:t>
            </a:r>
            <a:endParaRPr lang="en-US" dirty="0"/>
          </a:p>
        </p:txBody>
      </p:sp>
      <p:sp>
        <p:nvSpPr>
          <p:cNvPr id="3" name="Content Placeholder 2">
            <a:extLst>
              <a:ext uri="{FF2B5EF4-FFF2-40B4-BE49-F238E27FC236}">
                <a16:creationId xmlns:a16="http://schemas.microsoft.com/office/drawing/2014/main" id="{B0A404A7-CFC8-29B7-A515-CA1B4B8256D2}"/>
              </a:ext>
            </a:extLst>
          </p:cNvPr>
          <p:cNvSpPr>
            <a:spLocks noGrp="1"/>
          </p:cNvSpPr>
          <p:nvPr>
            <p:ph idx="1"/>
          </p:nvPr>
        </p:nvSpPr>
        <p:spPr/>
        <p:txBody>
          <a:bodyPr/>
          <a:lstStyle/>
          <a:p>
            <a:r>
              <a:rPr lang="en-US" dirty="0">
                <a:solidFill>
                  <a:schemeClr val="bg1"/>
                </a:solidFill>
              </a:rPr>
              <a:t>The Computer Science program aims to prepare students to design and create algorithmically complex software and develop new and effective algorithms to solve computing problems, design and implement software, and devise new ways to use computers.</a:t>
            </a:r>
          </a:p>
        </p:txBody>
      </p:sp>
    </p:spTree>
    <p:extLst>
      <p:ext uri="{BB962C8B-B14F-4D97-AF65-F5344CB8AC3E}">
        <p14:creationId xmlns:p14="http://schemas.microsoft.com/office/powerpoint/2010/main" val="294838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F90D-3E5A-B0CE-8CA7-55EBC0F86936}"/>
              </a:ext>
            </a:extLst>
          </p:cNvPr>
          <p:cNvSpPr>
            <a:spLocks noGrp="1"/>
          </p:cNvSpPr>
          <p:nvPr>
            <p:ph type="title"/>
          </p:nvPr>
        </p:nvSpPr>
        <p:spPr/>
        <p:txBody>
          <a:bodyPr/>
          <a:lstStyle/>
          <a:p>
            <a:r>
              <a:rPr lang="en-US" sz="4400" dirty="0">
                <a:solidFill>
                  <a:schemeClr val="bg1"/>
                </a:solidFill>
                <a:latin typeface="Arial Black" panose="020B0A04020102020204" pitchFamily="34" charset="0"/>
              </a:rPr>
              <a:t>My</a:t>
            </a:r>
            <a:r>
              <a:rPr lang="en-US" sz="4400" dirty="0">
                <a:latin typeface="Arial Black" panose="020B0A04020102020204" pitchFamily="34" charset="0"/>
              </a:rPr>
              <a:t> </a:t>
            </a:r>
            <a:r>
              <a:rPr lang="en-US" sz="4400" dirty="0">
                <a:solidFill>
                  <a:schemeClr val="bg1"/>
                </a:solidFill>
                <a:latin typeface="Arial Black" panose="020B0A04020102020204" pitchFamily="34" charset="0"/>
              </a:rPr>
              <a:t>Logo</a:t>
            </a:r>
            <a:endParaRPr lang="en-US" dirty="0"/>
          </a:p>
        </p:txBody>
      </p:sp>
      <p:pic>
        <p:nvPicPr>
          <p:cNvPr id="5" name="Content Placeholder 4">
            <a:extLst>
              <a:ext uri="{FF2B5EF4-FFF2-40B4-BE49-F238E27FC236}">
                <a16:creationId xmlns:a16="http://schemas.microsoft.com/office/drawing/2014/main" id="{06F503EB-BAD4-4FCA-FF8B-E299B90CD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974" y="1742201"/>
            <a:ext cx="4329113" cy="4750674"/>
          </a:xfrm>
        </p:spPr>
      </p:pic>
    </p:spTree>
    <p:extLst>
      <p:ext uri="{BB962C8B-B14F-4D97-AF65-F5344CB8AC3E}">
        <p14:creationId xmlns:p14="http://schemas.microsoft.com/office/powerpoint/2010/main" val="279266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C7AB-BD76-4A76-4F39-DE65DFE1A930}"/>
              </a:ext>
            </a:extLst>
          </p:cNvPr>
          <p:cNvSpPr>
            <a:spLocks noGrp="1"/>
          </p:cNvSpPr>
          <p:nvPr>
            <p:ph type="title"/>
          </p:nvPr>
        </p:nvSpPr>
        <p:spPr/>
        <p:txBody>
          <a:bodyPr/>
          <a:lstStyle/>
          <a:p>
            <a:r>
              <a:rPr lang="en-US" sz="4400" dirty="0">
                <a:solidFill>
                  <a:schemeClr val="bg1"/>
                </a:solidFill>
                <a:latin typeface="Arial Black" panose="020B0A04020102020204" pitchFamily="34" charset="0"/>
              </a:rPr>
              <a:t>My business card</a:t>
            </a:r>
            <a:endParaRPr lang="en-US" dirty="0"/>
          </a:p>
        </p:txBody>
      </p:sp>
      <p:pic>
        <p:nvPicPr>
          <p:cNvPr id="5" name="Content Placeholder 4">
            <a:extLst>
              <a:ext uri="{FF2B5EF4-FFF2-40B4-BE49-F238E27FC236}">
                <a16:creationId xmlns:a16="http://schemas.microsoft.com/office/drawing/2014/main" id="{A71E5891-26ED-A588-1EA4-71874ADB8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3" y="1825625"/>
            <a:ext cx="3714753" cy="4351338"/>
          </a:xfrm>
        </p:spPr>
      </p:pic>
    </p:spTree>
    <p:extLst>
      <p:ext uri="{BB962C8B-B14F-4D97-AF65-F5344CB8AC3E}">
        <p14:creationId xmlns:p14="http://schemas.microsoft.com/office/powerpoint/2010/main" val="191494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A6BB-48F3-ADAE-3EE4-1C00734F7D6A}"/>
              </a:ext>
            </a:extLst>
          </p:cNvPr>
          <p:cNvSpPr>
            <a:spLocks noGrp="1"/>
          </p:cNvSpPr>
          <p:nvPr>
            <p:ph type="title"/>
          </p:nvPr>
        </p:nvSpPr>
        <p:spPr/>
        <p:txBody>
          <a:bodyPr/>
          <a:lstStyle/>
          <a:p>
            <a:r>
              <a:rPr lang="en-US" sz="4400" dirty="0">
                <a:solidFill>
                  <a:schemeClr val="bg1"/>
                </a:solidFill>
                <a:latin typeface="Arial Black" panose="020B0A04020102020204" pitchFamily="34" charset="0"/>
              </a:rPr>
              <a:t>My id card</a:t>
            </a:r>
            <a:endParaRPr lang="en-US" dirty="0">
              <a:solidFill>
                <a:schemeClr val="bg1"/>
              </a:solidFill>
            </a:endParaRPr>
          </a:p>
        </p:txBody>
      </p:sp>
      <p:pic>
        <p:nvPicPr>
          <p:cNvPr id="7" name="Content Placeholder 6">
            <a:extLst>
              <a:ext uri="{FF2B5EF4-FFF2-40B4-BE49-F238E27FC236}">
                <a16:creationId xmlns:a16="http://schemas.microsoft.com/office/drawing/2014/main" id="{A915CE16-D2BC-FDE8-39DA-903199EE8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9688" y="1825625"/>
            <a:ext cx="4412624" cy="4351338"/>
          </a:xfrm>
        </p:spPr>
      </p:pic>
    </p:spTree>
    <p:extLst>
      <p:ext uri="{BB962C8B-B14F-4D97-AF65-F5344CB8AC3E}">
        <p14:creationId xmlns:p14="http://schemas.microsoft.com/office/powerpoint/2010/main" val="208253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A1CD-314E-80DB-C4F8-A6535191D1B3}"/>
              </a:ext>
            </a:extLst>
          </p:cNvPr>
          <p:cNvSpPr>
            <a:spLocks noGrp="1"/>
          </p:cNvSpPr>
          <p:nvPr>
            <p:ph type="title"/>
          </p:nvPr>
        </p:nvSpPr>
        <p:spPr/>
        <p:txBody>
          <a:bodyPr/>
          <a:lstStyle/>
          <a:p>
            <a:r>
              <a:rPr lang="en-US" sz="4400" dirty="0">
                <a:solidFill>
                  <a:schemeClr val="bg1"/>
                </a:solidFill>
                <a:latin typeface="Arial Black" panose="020B0A04020102020204" pitchFamily="34" charset="0"/>
              </a:rPr>
              <a:t>My business flyer</a:t>
            </a:r>
            <a:endParaRPr lang="en-US" dirty="0"/>
          </a:p>
        </p:txBody>
      </p:sp>
      <p:pic>
        <p:nvPicPr>
          <p:cNvPr id="5" name="Content Placeholder 4">
            <a:extLst>
              <a:ext uri="{FF2B5EF4-FFF2-40B4-BE49-F238E27FC236}">
                <a16:creationId xmlns:a16="http://schemas.microsoft.com/office/drawing/2014/main" id="{A5BF26F6-A4D4-D345-F58F-EF022D75B0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5581" y="1825625"/>
            <a:ext cx="3380838" cy="4351338"/>
          </a:xfrm>
        </p:spPr>
      </p:pic>
    </p:spTree>
    <p:extLst>
      <p:ext uri="{BB962C8B-B14F-4D97-AF65-F5344CB8AC3E}">
        <p14:creationId xmlns:p14="http://schemas.microsoft.com/office/powerpoint/2010/main" val="283410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C3EB-36C7-38FD-89FE-9FFE4AB1BEA7}"/>
              </a:ext>
            </a:extLst>
          </p:cNvPr>
          <p:cNvSpPr>
            <a:spLocks noGrp="1"/>
          </p:cNvSpPr>
          <p:nvPr>
            <p:ph type="title"/>
          </p:nvPr>
        </p:nvSpPr>
        <p:spPr/>
        <p:txBody>
          <a:bodyPr/>
          <a:lstStyle/>
          <a:p>
            <a:r>
              <a:rPr lang="en-US" sz="4400" dirty="0">
                <a:solidFill>
                  <a:schemeClr val="bg1"/>
                </a:solidFill>
                <a:latin typeface="Arial Black" panose="020B0A04020102020204" pitchFamily="34" charset="0"/>
              </a:rPr>
              <a:t>My web design</a:t>
            </a:r>
            <a:endParaRPr lang="en-US" dirty="0"/>
          </a:p>
        </p:txBody>
      </p:sp>
      <p:pic>
        <p:nvPicPr>
          <p:cNvPr id="5" name="Content Placeholder 4">
            <a:extLst>
              <a:ext uri="{FF2B5EF4-FFF2-40B4-BE49-F238E27FC236}">
                <a16:creationId xmlns:a16="http://schemas.microsoft.com/office/drawing/2014/main" id="{3D06BB7E-905C-6001-B9BE-DEBF5B592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677" y="1825625"/>
            <a:ext cx="10084646" cy="4351338"/>
          </a:xfrm>
        </p:spPr>
      </p:pic>
    </p:spTree>
    <p:extLst>
      <p:ext uri="{BB962C8B-B14F-4D97-AF65-F5344CB8AC3E}">
        <p14:creationId xmlns:p14="http://schemas.microsoft.com/office/powerpoint/2010/main" val="188311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DC5765-E492-8260-62C1-6D75C8F0F245}"/>
              </a:ext>
            </a:extLst>
          </p:cNvPr>
          <p:cNvSpPr txBox="1"/>
          <p:nvPr/>
        </p:nvSpPr>
        <p:spPr>
          <a:xfrm>
            <a:off x="3049191" y="2105561"/>
            <a:ext cx="6093618" cy="1323439"/>
          </a:xfrm>
          <a:prstGeom prst="rect">
            <a:avLst/>
          </a:prstGeom>
          <a:noFill/>
        </p:spPr>
        <p:txBody>
          <a:bodyPr wrap="square">
            <a:spAutoFit/>
          </a:bodyPr>
          <a:lstStyle/>
          <a:p>
            <a:r>
              <a:rPr lang="en-US" sz="8000" dirty="0">
                <a:solidFill>
                  <a:schemeClr val="bg1"/>
                </a:solidFill>
                <a:latin typeface="Arial Black" panose="020B0A04020102020204" pitchFamily="34" charset="0"/>
              </a:rPr>
              <a:t>Thank you </a:t>
            </a:r>
            <a:endParaRPr lang="en-US" sz="8000" dirty="0"/>
          </a:p>
        </p:txBody>
      </p:sp>
    </p:spTree>
    <p:extLst>
      <p:ext uri="{BB962C8B-B14F-4D97-AF65-F5344CB8AC3E}">
        <p14:creationId xmlns:p14="http://schemas.microsoft.com/office/powerpoint/2010/main" val="211222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64</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Welcome To</vt:lpstr>
      <vt:lpstr>About us</vt:lpstr>
      <vt:lpstr>My Logo</vt:lpstr>
      <vt:lpstr>My business card</vt:lpstr>
      <vt:lpstr>My id card</vt:lpstr>
      <vt:lpstr>My business flyer</vt:lpstr>
      <vt:lpstr>My web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POISE</dc:creator>
  <cp:lastModifiedBy>POISE</cp:lastModifiedBy>
  <cp:revision>4</cp:revision>
  <dcterms:created xsi:type="dcterms:W3CDTF">2024-06-05T15:14:16Z</dcterms:created>
  <dcterms:modified xsi:type="dcterms:W3CDTF">2024-06-06T08:10:41Z</dcterms:modified>
</cp:coreProperties>
</file>