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1" r:id="rId5"/>
    <p:sldId id="273" r:id="rId6"/>
    <p:sldId id="262" r:id="rId7"/>
    <p:sldId id="263" r:id="rId8"/>
    <p:sldId id="268" r:id="rId9"/>
    <p:sldId id="270" r:id="rId10"/>
    <p:sldId id="271" r:id="rId11"/>
    <p:sldId id="272" r:id="rId12"/>
    <p:sldId id="278" r:id="rId13"/>
    <p:sldId id="279" r:id="rId14"/>
    <p:sldId id="280" r:id="rId15"/>
    <p:sldId id="281" r:id="rId16"/>
    <p:sldId id="282" r:id="rId17"/>
    <p:sldId id="283" r:id="rId18"/>
    <p:sldId id="275" r:id="rId19"/>
    <p:sldId id="276" r:id="rId20"/>
    <p:sldId id="277" r:id="rId21"/>
    <p:sldId id="258" r:id="rId22"/>
    <p:sldId id="259" r:id="rId23"/>
    <p:sldId id="260" r:id="rId24"/>
    <p:sldId id="284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C"/>
    <a:srgbClr val="F9F9F9"/>
    <a:srgbClr val="E7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60"/>
  </p:normalViewPr>
  <p:slideViewPr>
    <p:cSldViewPr>
      <p:cViewPr varScale="1">
        <p:scale>
          <a:sx n="52" d="100"/>
          <a:sy n="52" d="100"/>
        </p:scale>
        <p:origin x="1205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57.png"/><Relationship Id="rId12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61.png"/><Relationship Id="rId5" Type="http://schemas.openxmlformats.org/officeDocument/2006/relationships/image" Target="../media/image44.png"/><Relationship Id="rId10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12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7.png"/><Relationship Id="rId3" Type="http://schemas.openxmlformats.org/officeDocument/2006/relationships/image" Target="../media/image65.png"/><Relationship Id="rId21" Type="http://schemas.openxmlformats.org/officeDocument/2006/relationships/image" Target="../media/image24.png"/><Relationship Id="rId7" Type="http://schemas.openxmlformats.org/officeDocument/2006/relationships/image" Target="../media/image43.png"/><Relationship Id="rId12" Type="http://schemas.openxmlformats.org/officeDocument/2006/relationships/image" Target="../media/image73.png"/><Relationship Id="rId17" Type="http://schemas.openxmlformats.org/officeDocument/2006/relationships/image" Target="../media/image45.png"/><Relationship Id="rId2" Type="http://schemas.openxmlformats.org/officeDocument/2006/relationships/image" Target="../media/image64.png"/><Relationship Id="rId16" Type="http://schemas.openxmlformats.org/officeDocument/2006/relationships/image" Target="../media/image4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4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1.png"/><Relationship Id="rId18" Type="http://schemas.openxmlformats.org/officeDocument/2006/relationships/image" Target="../media/image41.png"/><Relationship Id="rId3" Type="http://schemas.openxmlformats.org/officeDocument/2006/relationships/image" Target="../media/image66.png"/><Relationship Id="rId21" Type="http://schemas.openxmlformats.org/officeDocument/2006/relationships/image" Target="../media/image24.png"/><Relationship Id="rId7" Type="http://schemas.openxmlformats.org/officeDocument/2006/relationships/image" Target="../media/image69.png"/><Relationship Id="rId12" Type="http://schemas.openxmlformats.org/officeDocument/2006/relationships/image" Target="../media/image80.png"/><Relationship Id="rId17" Type="http://schemas.openxmlformats.org/officeDocument/2006/relationships/image" Target="../media/image77.png"/><Relationship Id="rId2" Type="http://schemas.openxmlformats.org/officeDocument/2006/relationships/image" Target="../media/image65.png"/><Relationship Id="rId16" Type="http://schemas.openxmlformats.org/officeDocument/2006/relationships/image" Target="../media/image45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44.png"/><Relationship Id="rId10" Type="http://schemas.openxmlformats.org/officeDocument/2006/relationships/image" Target="../media/image72.png"/><Relationship Id="rId19" Type="http://schemas.openxmlformats.org/officeDocument/2006/relationships/image" Target="../media/image78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7.png"/><Relationship Id="rId18" Type="http://schemas.openxmlformats.org/officeDocument/2006/relationships/image" Target="../media/image41.png"/><Relationship Id="rId3" Type="http://schemas.openxmlformats.org/officeDocument/2006/relationships/image" Target="../media/image66.png"/><Relationship Id="rId21" Type="http://schemas.openxmlformats.org/officeDocument/2006/relationships/image" Target="../media/image24.png"/><Relationship Id="rId7" Type="http://schemas.openxmlformats.org/officeDocument/2006/relationships/image" Target="../media/image69.png"/><Relationship Id="rId12" Type="http://schemas.openxmlformats.org/officeDocument/2006/relationships/image" Target="../media/image86.png"/><Relationship Id="rId17" Type="http://schemas.openxmlformats.org/officeDocument/2006/relationships/image" Target="../media/image89.png"/><Relationship Id="rId2" Type="http://schemas.openxmlformats.org/officeDocument/2006/relationships/image" Target="../media/image65.png"/><Relationship Id="rId16" Type="http://schemas.openxmlformats.org/officeDocument/2006/relationships/image" Target="../media/image45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85.png"/><Relationship Id="rId5" Type="http://schemas.openxmlformats.org/officeDocument/2006/relationships/image" Target="../media/image68.png"/><Relationship Id="rId15" Type="http://schemas.openxmlformats.org/officeDocument/2006/relationships/image" Target="../media/image44.png"/><Relationship Id="rId10" Type="http://schemas.openxmlformats.org/officeDocument/2006/relationships/image" Target="../media/image84.png"/><Relationship Id="rId19" Type="http://schemas.openxmlformats.org/officeDocument/2006/relationships/image" Target="../media/image90.png"/><Relationship Id="rId4" Type="http://schemas.openxmlformats.org/officeDocument/2006/relationships/image" Target="../media/image67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0.png"/><Relationship Id="rId18" Type="http://schemas.openxmlformats.org/officeDocument/2006/relationships/image" Target="../media/image41.png"/><Relationship Id="rId3" Type="http://schemas.openxmlformats.org/officeDocument/2006/relationships/image" Target="../media/image66.png"/><Relationship Id="rId21" Type="http://schemas.openxmlformats.org/officeDocument/2006/relationships/image" Target="../media/image24.png"/><Relationship Id="rId7" Type="http://schemas.openxmlformats.org/officeDocument/2006/relationships/image" Target="../media/image69.png"/><Relationship Id="rId12" Type="http://schemas.openxmlformats.org/officeDocument/2006/relationships/image" Target="../media/image45.png"/><Relationship Id="rId17" Type="http://schemas.openxmlformats.org/officeDocument/2006/relationships/image" Target="../media/image89.png"/><Relationship Id="rId2" Type="http://schemas.openxmlformats.org/officeDocument/2006/relationships/image" Target="../media/image65.png"/><Relationship Id="rId16" Type="http://schemas.openxmlformats.org/officeDocument/2006/relationships/image" Target="../media/image9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68.png"/><Relationship Id="rId15" Type="http://schemas.openxmlformats.org/officeDocument/2006/relationships/image" Target="../media/image84.png"/><Relationship Id="rId10" Type="http://schemas.openxmlformats.org/officeDocument/2006/relationships/image" Target="../media/image91.png"/><Relationship Id="rId19" Type="http://schemas.openxmlformats.org/officeDocument/2006/relationships/image" Target="../media/image90.png"/><Relationship Id="rId4" Type="http://schemas.openxmlformats.org/officeDocument/2006/relationships/image" Target="../media/image67.png"/><Relationship Id="rId9" Type="http://schemas.openxmlformats.org/officeDocument/2006/relationships/image" Target="../media/image83.png"/><Relationship Id="rId1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8.png"/><Relationship Id="rId18" Type="http://schemas.openxmlformats.org/officeDocument/2006/relationships/image" Target="../media/image24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95.png"/><Relationship Id="rId17" Type="http://schemas.openxmlformats.org/officeDocument/2006/relationships/image" Target="../media/image64.png"/><Relationship Id="rId2" Type="http://schemas.openxmlformats.org/officeDocument/2006/relationships/image" Target="../media/image65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86.png"/><Relationship Id="rId5" Type="http://schemas.openxmlformats.org/officeDocument/2006/relationships/image" Target="../media/image68.png"/><Relationship Id="rId15" Type="http://schemas.openxmlformats.org/officeDocument/2006/relationships/image" Target="../media/image45.png"/><Relationship Id="rId10" Type="http://schemas.openxmlformats.org/officeDocument/2006/relationships/image" Target="../media/image94.png"/><Relationship Id="rId4" Type="http://schemas.openxmlformats.org/officeDocument/2006/relationships/image" Target="../media/image67.png"/><Relationship Id="rId9" Type="http://schemas.openxmlformats.org/officeDocument/2006/relationships/image" Target="../media/image93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0.png"/><Relationship Id="rId18" Type="http://schemas.openxmlformats.org/officeDocument/2006/relationships/image" Target="../media/image2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45.png"/><Relationship Id="rId17" Type="http://schemas.openxmlformats.org/officeDocument/2006/relationships/image" Target="../media/image64.png"/><Relationship Id="rId2" Type="http://schemas.openxmlformats.org/officeDocument/2006/relationships/image" Target="../media/image66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68.png"/><Relationship Id="rId15" Type="http://schemas.openxmlformats.org/officeDocument/2006/relationships/image" Target="../media/image96.png"/><Relationship Id="rId10" Type="http://schemas.openxmlformats.org/officeDocument/2006/relationships/image" Target="../media/image97.png"/><Relationship Id="rId4" Type="http://schemas.openxmlformats.org/officeDocument/2006/relationships/image" Target="../media/image67.png"/><Relationship Id="rId9" Type="http://schemas.openxmlformats.org/officeDocument/2006/relationships/image" Target="../media/image93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43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44.png"/><Relationship Id="rId9" Type="http://schemas.openxmlformats.org/officeDocument/2006/relationships/image" Target="../media/image103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98.png"/><Relationship Id="rId3" Type="http://schemas.openxmlformats.org/officeDocument/2006/relationships/image" Target="../media/image44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98.png"/><Relationship Id="rId3" Type="http://schemas.openxmlformats.org/officeDocument/2006/relationships/image" Target="../media/image44.png"/><Relationship Id="rId7" Type="http://schemas.openxmlformats.org/officeDocument/2006/relationships/image" Target="../media/image112.png"/><Relationship Id="rId12" Type="http://schemas.openxmlformats.org/officeDocument/2006/relationships/image" Target="../media/image11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14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43.png"/><Relationship Id="rId21" Type="http://schemas.openxmlformats.org/officeDocument/2006/relationships/image" Target="../media/image2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6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99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44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" Type="http://schemas.openxmlformats.org/officeDocument/2006/relationships/image" Target="../media/image43.png"/><Relationship Id="rId21" Type="http://schemas.openxmlformats.org/officeDocument/2006/relationships/image" Target="../media/image146.png"/><Relationship Id="rId7" Type="http://schemas.openxmlformats.org/officeDocument/2006/relationships/image" Target="../media/image118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2" Type="http://schemas.openxmlformats.org/officeDocument/2006/relationships/image" Target="../media/image132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5" Type="http://schemas.openxmlformats.org/officeDocument/2006/relationships/image" Target="../media/image99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16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44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04.png"/><Relationship Id="rId21" Type="http://schemas.openxmlformats.org/officeDocument/2006/relationships/image" Target="../media/image44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43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2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12" Type="http://schemas.openxmlformats.org/officeDocument/2006/relationships/image" Target="../media/image2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7.png"/><Relationship Id="rId12" Type="http://schemas.openxmlformats.org/officeDocument/2006/relationships/image" Target="../media/image2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3.png"/><Relationship Id="rId7" Type="http://schemas.openxmlformats.org/officeDocument/2006/relationships/image" Target="../media/image57.png"/><Relationship Id="rId12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3.png"/><Relationship Id="rId7" Type="http://schemas.openxmlformats.org/officeDocument/2006/relationships/image" Target="../media/image57.png"/><Relationship Id="rId12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61.png"/><Relationship Id="rId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689" y="5204061"/>
            <a:ext cx="9160110" cy="1542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162" y="742197"/>
            <a:ext cx="1570280" cy="142753"/>
            <a:chOff x="826162" y="742197"/>
            <a:chExt cx="1570280" cy="1427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162" y="742197"/>
              <a:ext cx="1570280" cy="1427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96535" y="9404537"/>
            <a:ext cx="1608416" cy="146220"/>
            <a:chOff x="15696535" y="9404537"/>
            <a:chExt cx="1608416" cy="146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6535" y="9404537"/>
              <a:ext cx="1608416" cy="146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298" y="1491124"/>
            <a:ext cx="943938" cy="739250"/>
            <a:chOff x="1766298" y="1491124"/>
            <a:chExt cx="943938" cy="7392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766298" y="1491124"/>
              <a:ext cx="943938" cy="7392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83055" y="0"/>
            <a:ext cx="2800028" cy="2800032"/>
            <a:chOff x="16283055" y="0"/>
            <a:chExt cx="2800028" cy="28000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83055" y="0"/>
              <a:ext cx="2800028" cy="2800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09524" y="8168881"/>
            <a:ext cx="2800028" cy="2800032"/>
            <a:chOff x="-209524" y="8168881"/>
            <a:chExt cx="2800028" cy="28000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9524" y="8168881"/>
              <a:ext cx="2800028" cy="2800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65110" y="7787993"/>
            <a:ext cx="923533" cy="761776"/>
            <a:chOff x="2765110" y="7787993"/>
            <a:chExt cx="923533" cy="7617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765110" y="7787993"/>
              <a:ext cx="923533" cy="7617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472981" y="3383488"/>
            <a:ext cx="810074" cy="810081"/>
            <a:chOff x="15472981" y="3383488"/>
            <a:chExt cx="810074" cy="8100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72981" y="3383488"/>
              <a:ext cx="810074" cy="8100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04950" y="4971426"/>
            <a:ext cx="347502" cy="342862"/>
            <a:chOff x="17304950" y="4971426"/>
            <a:chExt cx="347502" cy="34286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04950" y="4971426"/>
              <a:ext cx="347502" cy="34286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7689" y="4054365"/>
            <a:ext cx="7117539" cy="153253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27689" y="2916223"/>
            <a:ext cx="3098167" cy="15325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665736" y="3411472"/>
            <a:ext cx="1731385" cy="1731385"/>
            <a:chOff x="8665736" y="3411472"/>
            <a:chExt cx="1731385" cy="17313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65736" y="3411472"/>
              <a:ext cx="1731385" cy="17313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60198" y="5188571"/>
            <a:ext cx="6171429" cy="4435714"/>
            <a:chOff x="10660198" y="5188571"/>
            <a:chExt cx="6171429" cy="443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60198" y="5188571"/>
              <a:ext cx="6171429" cy="44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4D3017-BED7-9873-2E94-A09C3024A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61" y="7862886"/>
            <a:ext cx="2467956" cy="1041010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683E0B18-5786-6716-D14C-F4CA7E644190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1EFBB5B-B32D-4D9C-1312-3B368F96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6" name="Object 7">
            <a:extLst>
              <a:ext uri="{FF2B5EF4-FFF2-40B4-BE49-F238E27FC236}">
                <a16:creationId xmlns:a16="http://schemas.microsoft.com/office/drawing/2014/main" id="{F99DDA1B-F4F1-4C78-801A-909C105D2A6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630" y="1821420"/>
            <a:ext cx="2000415" cy="3506130"/>
          </a:xfrm>
          <a:prstGeom prst="rect">
            <a:avLst/>
          </a:prstGeom>
        </p:spPr>
      </p:pic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B827833-51C7-E41A-7AEC-600583C1A173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022BDBFF-9CE1-DCCD-0017-5A7E9B045ECF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02E5FBE2-6883-FEC5-5E10-50069A6A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3984C325-940D-68A4-A3AA-0685FEAA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25" name="그림 24" descr="텍스트, 스크린샷, 도표, 폰트이(가) 표시된 사진">
            <a:extLst>
              <a:ext uri="{FF2B5EF4-FFF2-40B4-BE49-F238E27FC236}">
                <a16:creationId xmlns:a16="http://schemas.microsoft.com/office/drawing/2014/main" id="{BDB9EB13-D7DB-7078-8542-D96E1AD95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31" y="7865689"/>
            <a:ext cx="2463545" cy="1038208"/>
          </a:xfrm>
          <a:prstGeom prst="rect">
            <a:avLst/>
          </a:prstGeom>
        </p:spPr>
      </p:pic>
      <p:pic>
        <p:nvPicPr>
          <p:cNvPr id="11" name="그림 10" descr="텍스트, 번호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B02A811-73B7-D77C-FB96-C822125119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366" y="7865688"/>
            <a:ext cx="2181354" cy="1038208"/>
          </a:xfrm>
          <a:prstGeom prst="rect">
            <a:avLst/>
          </a:prstGeom>
        </p:spPr>
      </p:pic>
      <p:pic>
        <p:nvPicPr>
          <p:cNvPr id="12" name="그림 1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6F051B1F-2A39-8C27-7680-CFE1BE0DA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35" y="1383103"/>
            <a:ext cx="11054684" cy="5589196"/>
          </a:xfrm>
          <a:prstGeom prst="rect">
            <a:avLst/>
          </a:prstGeom>
        </p:spPr>
      </p:pic>
      <p:pic>
        <p:nvPicPr>
          <p:cNvPr id="13" name="그림 1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1996B68-E1F4-3A13-32D5-FF80DE6343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039" y="7865689"/>
            <a:ext cx="2467955" cy="1038208"/>
          </a:xfrm>
          <a:prstGeom prst="rect">
            <a:avLst/>
          </a:prstGeom>
        </p:spPr>
      </p:pic>
      <p:pic>
        <p:nvPicPr>
          <p:cNvPr id="16" name="그림 1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3BF4B730-BFFB-D342-7D93-E2F6846F451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52" y="7866170"/>
            <a:ext cx="2185447" cy="104101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F3A67DE-3D78-B8A4-D4E9-BC675282278B}"/>
              </a:ext>
            </a:extLst>
          </p:cNvPr>
          <p:cNvGrpSpPr/>
          <p:nvPr/>
        </p:nvGrpSpPr>
        <p:grpSpPr>
          <a:xfrm>
            <a:off x="133389" y="2552700"/>
            <a:ext cx="1121736" cy="3977389"/>
            <a:chOff x="133389" y="2552700"/>
            <a:chExt cx="1121736" cy="39773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81EB073-C8E8-8110-4722-AC568B28BAA4}"/>
                </a:ext>
              </a:extLst>
            </p:cNvPr>
            <p:cNvGrpSpPr/>
            <p:nvPr/>
          </p:nvGrpSpPr>
          <p:grpSpPr>
            <a:xfrm>
              <a:off x="641861" y="2552700"/>
              <a:ext cx="150000" cy="3211245"/>
              <a:chOff x="610138" y="1991189"/>
              <a:chExt cx="150000" cy="3211245"/>
            </a:xfrm>
          </p:grpSpPr>
          <p:pic>
            <p:nvPicPr>
              <p:cNvPr id="20" name="Object 27">
                <a:extLst>
                  <a:ext uri="{FF2B5EF4-FFF2-40B4-BE49-F238E27FC236}">
                    <a16:creationId xmlns:a16="http://schemas.microsoft.com/office/drawing/2014/main" id="{36779DB9-4244-99F8-C003-00230C0FD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B3C445-1485-2FC4-F2FB-CB411B11F922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E9E1246-9400-4988-EF92-8A898723D252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42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4D3017-BED7-9873-2E94-A09C3024A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61" y="7862886"/>
            <a:ext cx="2467956" cy="1041010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683E0B18-5786-6716-D14C-F4CA7E644190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1EFBB5B-B32D-4D9C-1312-3B368F96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B827833-51C7-E41A-7AEC-600583C1A173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022BDBFF-9CE1-DCCD-0017-5A7E9B045ECF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02E5FBE2-6883-FEC5-5E10-50069A6A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3984C325-940D-68A4-A3AA-0685FEAA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25" name="그림 24" descr="텍스트, 스크린샷, 도표, 폰트이(가) 표시된 사진">
            <a:extLst>
              <a:ext uri="{FF2B5EF4-FFF2-40B4-BE49-F238E27FC236}">
                <a16:creationId xmlns:a16="http://schemas.microsoft.com/office/drawing/2014/main" id="{BDB9EB13-D7DB-7078-8542-D96E1AD95A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31" y="7865689"/>
            <a:ext cx="2463545" cy="1038208"/>
          </a:xfrm>
          <a:prstGeom prst="rect">
            <a:avLst/>
          </a:prstGeom>
        </p:spPr>
      </p:pic>
      <p:pic>
        <p:nvPicPr>
          <p:cNvPr id="12" name="그림 1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6F051B1F-2A39-8C27-7680-CFE1BE0DAB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556" y="7862886"/>
            <a:ext cx="2053437" cy="1038208"/>
          </a:xfrm>
          <a:prstGeom prst="rect">
            <a:avLst/>
          </a:prstGeom>
        </p:spPr>
      </p:pic>
      <p:pic>
        <p:nvPicPr>
          <p:cNvPr id="13" name="그림 1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1996B68-E1F4-3A13-32D5-FF80DE634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11" y="1399725"/>
            <a:ext cx="13246731" cy="5572574"/>
          </a:xfrm>
          <a:prstGeom prst="rect">
            <a:avLst/>
          </a:prstGeom>
        </p:spPr>
      </p:pic>
      <p:pic>
        <p:nvPicPr>
          <p:cNvPr id="14" name="그림 13" descr="텍스트, 번호, 폰트, 소프트웨어이(가) 표시된 사진&#10;&#10;자동 생성된 설명">
            <a:extLst>
              <a:ext uri="{FF2B5EF4-FFF2-40B4-BE49-F238E27FC236}">
                <a16:creationId xmlns:a16="http://schemas.microsoft.com/office/drawing/2014/main" id="{84B54093-3D2D-2169-AB0A-507541F1ED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7862886"/>
            <a:ext cx="2181354" cy="1038208"/>
          </a:xfrm>
          <a:prstGeom prst="rect">
            <a:avLst/>
          </a:prstGeom>
        </p:spPr>
      </p:pic>
      <p:pic>
        <p:nvPicPr>
          <p:cNvPr id="16" name="그림 1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B714BD20-886F-CD4B-DE01-066F02FC78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52" y="7866170"/>
            <a:ext cx="2185447" cy="1041010"/>
          </a:xfrm>
          <a:prstGeom prst="rect">
            <a:avLst/>
          </a:prstGeom>
        </p:spPr>
      </p:pic>
      <p:pic>
        <p:nvPicPr>
          <p:cNvPr id="17" name="Object 7">
            <a:extLst>
              <a:ext uri="{FF2B5EF4-FFF2-40B4-BE49-F238E27FC236}">
                <a16:creationId xmlns:a16="http://schemas.microsoft.com/office/drawing/2014/main" id="{68FF25E5-3B25-071A-D0A0-467C98C8F990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6630" y="1821420"/>
            <a:ext cx="2000415" cy="350613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8C4C13-32DE-9D26-C40F-8E5471D68B82}"/>
              </a:ext>
            </a:extLst>
          </p:cNvPr>
          <p:cNvGrpSpPr/>
          <p:nvPr/>
        </p:nvGrpSpPr>
        <p:grpSpPr>
          <a:xfrm>
            <a:off x="133389" y="2552700"/>
            <a:ext cx="1121736" cy="3977389"/>
            <a:chOff x="133389" y="2552700"/>
            <a:chExt cx="1121736" cy="397738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4F67566-EBE3-5F90-E17D-C00E5206FB4E}"/>
                </a:ext>
              </a:extLst>
            </p:cNvPr>
            <p:cNvGrpSpPr/>
            <p:nvPr/>
          </p:nvGrpSpPr>
          <p:grpSpPr>
            <a:xfrm>
              <a:off x="641861" y="2552700"/>
              <a:ext cx="150000" cy="3211245"/>
              <a:chOff x="610138" y="1991189"/>
              <a:chExt cx="150000" cy="3211245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3C1DFA5B-B4F3-D317-7B4A-EC8832EE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C110E2C-7DD8-7ACE-806A-540C8780BAF9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7DA2E43-4058-14C3-8983-EFDF542FA542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6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34">
            <a:extLst>
              <a:ext uri="{FF2B5EF4-FFF2-40B4-BE49-F238E27FC236}">
                <a16:creationId xmlns:a16="http://schemas.microsoft.com/office/drawing/2014/main" id="{C6E53F28-DDBF-11AD-60AB-AC284709FC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09230" y="4008145"/>
            <a:ext cx="5636768" cy="831835"/>
            <a:chOff x="11409230" y="4008145"/>
            <a:chExt cx="5636768" cy="8318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9230" y="4008145"/>
              <a:ext cx="5636768" cy="831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4653" y="1620938"/>
            <a:ext cx="12201346" cy="2077061"/>
            <a:chOff x="4844653" y="1620938"/>
            <a:chExt cx="12201346" cy="20770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4653" y="1620938"/>
              <a:ext cx="12201346" cy="20770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0367" y="4957264"/>
            <a:ext cx="5636768" cy="4200691"/>
            <a:chOff x="4830367" y="4957264"/>
            <a:chExt cx="5636768" cy="4200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0367" y="4957264"/>
              <a:ext cx="5636768" cy="4200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09230" y="4957264"/>
            <a:ext cx="5629324" cy="4200691"/>
            <a:chOff x="11409230" y="4957264"/>
            <a:chExt cx="5629324" cy="42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09230" y="4957264"/>
              <a:ext cx="5629324" cy="42006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9007" y="2701399"/>
            <a:ext cx="11795261" cy="28571"/>
            <a:chOff x="5049007" y="2701399"/>
            <a:chExt cx="11795261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9007" y="2701399"/>
              <a:ext cx="11795261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67135" y="4395158"/>
            <a:ext cx="653492" cy="128571"/>
            <a:chOff x="10467135" y="4395158"/>
            <a:chExt cx="653492" cy="1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67135" y="4395158"/>
              <a:ext cx="653492" cy="1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30367" y="4006571"/>
            <a:ext cx="5636768" cy="831835"/>
            <a:chOff x="4830367" y="4006571"/>
            <a:chExt cx="5636768" cy="8318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0367" y="4006571"/>
              <a:ext cx="5636768" cy="83183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71449" y="2924820"/>
            <a:ext cx="10455186" cy="5879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8097" y="1842278"/>
            <a:ext cx="2920603" cy="8816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10487" y="5680664"/>
            <a:ext cx="4768471" cy="284912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87516" y="4132011"/>
            <a:ext cx="5344518" cy="66360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92668" y="5234249"/>
            <a:ext cx="4961166" cy="374195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52097" y="4132011"/>
            <a:ext cx="4924137" cy="66360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8213" y="7597199"/>
            <a:ext cx="2494498" cy="70060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36041" y="7880186"/>
            <a:ext cx="283958" cy="112335"/>
            <a:chOff x="336041" y="7880186"/>
            <a:chExt cx="283958" cy="1123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336041" y="7880186"/>
              <a:ext cx="283958" cy="11233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8753" y="8236477"/>
            <a:ext cx="4461377" cy="94435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868369-47A9-E563-FE1C-F0746C048B0C}"/>
              </a:ext>
            </a:extLst>
          </p:cNvPr>
          <p:cNvGrpSpPr/>
          <p:nvPr/>
        </p:nvGrpSpPr>
        <p:grpSpPr>
          <a:xfrm>
            <a:off x="636182" y="3154511"/>
            <a:ext cx="150000" cy="3211245"/>
            <a:chOff x="610138" y="1991189"/>
            <a:chExt cx="150000" cy="3211245"/>
          </a:xfrm>
        </p:grpSpPr>
        <p:pic>
          <p:nvPicPr>
            <p:cNvPr id="37" name="Object 27">
              <a:extLst>
                <a:ext uri="{FF2B5EF4-FFF2-40B4-BE49-F238E27FC236}">
                  <a16:creationId xmlns:a16="http://schemas.microsoft.com/office/drawing/2014/main" id="{2E4ED7C2-D596-FEE1-C107-E8D2FD7B9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-920485" y="3521812"/>
              <a:ext cx="3211245" cy="150000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098EC8-169B-F414-E06F-9F217B66CA58}"/>
              </a:ext>
            </a:extLst>
          </p:cNvPr>
          <p:cNvSpPr/>
          <p:nvPr/>
        </p:nvSpPr>
        <p:spPr>
          <a:xfrm>
            <a:off x="127710" y="5191790"/>
            <a:ext cx="1121736" cy="1330510"/>
          </a:xfrm>
          <a:prstGeom prst="rect">
            <a:avLst/>
          </a:prstGeom>
          <a:solidFill>
            <a:srgbClr val="FF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B2C1D-9C35-2DD6-E16B-74B2966E7385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09230" y="4008145"/>
            <a:ext cx="5636768" cy="831835"/>
            <a:chOff x="11409230" y="4008145"/>
            <a:chExt cx="5636768" cy="8318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9230" y="4008145"/>
              <a:ext cx="5636768" cy="831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4653" y="1620938"/>
            <a:ext cx="12201346" cy="2077061"/>
            <a:chOff x="4844653" y="1620938"/>
            <a:chExt cx="12201346" cy="20770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653" y="1620938"/>
              <a:ext cx="12201346" cy="20770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0367" y="4957264"/>
            <a:ext cx="5636768" cy="4200691"/>
            <a:chOff x="4830367" y="4957264"/>
            <a:chExt cx="5636768" cy="4200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367" y="4957264"/>
              <a:ext cx="5636768" cy="4200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09230" y="4957264"/>
            <a:ext cx="5629324" cy="4200691"/>
            <a:chOff x="11409230" y="4957264"/>
            <a:chExt cx="5629324" cy="42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9230" y="4957264"/>
              <a:ext cx="5629324" cy="42006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9007" y="2701399"/>
            <a:ext cx="11795261" cy="28571"/>
            <a:chOff x="5049007" y="2701399"/>
            <a:chExt cx="11795261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9007" y="2701399"/>
              <a:ext cx="11795261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67135" y="4395158"/>
            <a:ext cx="653492" cy="128571"/>
            <a:chOff x="10467135" y="4395158"/>
            <a:chExt cx="653492" cy="1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7135" y="4395158"/>
              <a:ext cx="653492" cy="1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30367" y="4006571"/>
            <a:ext cx="5636768" cy="831835"/>
            <a:chOff x="4830367" y="4006571"/>
            <a:chExt cx="5636768" cy="8318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367" y="4006571"/>
              <a:ext cx="5636768" cy="83183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449" y="2924820"/>
            <a:ext cx="10455186" cy="5879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8097" y="1842278"/>
            <a:ext cx="2920603" cy="8816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23626" y="5190478"/>
            <a:ext cx="4961176" cy="374195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87516" y="4132011"/>
            <a:ext cx="5189309" cy="66360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56051" y="5680664"/>
            <a:ext cx="4634538" cy="284912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52097" y="4132011"/>
            <a:ext cx="5736918" cy="66360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8213" y="7597199"/>
            <a:ext cx="2494498" cy="70060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36041" y="7880186"/>
            <a:ext cx="283958" cy="112335"/>
            <a:chOff x="336041" y="7880186"/>
            <a:chExt cx="283958" cy="1123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336041" y="7880186"/>
              <a:ext cx="283958" cy="11233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8753" y="8236477"/>
            <a:ext cx="4461377" cy="944358"/>
          </a:xfrm>
          <a:prstGeom prst="rect">
            <a:avLst/>
          </a:prstGeom>
        </p:spPr>
      </p:pic>
      <p:pic>
        <p:nvPicPr>
          <p:cNvPr id="10" name="Object 34">
            <a:extLst>
              <a:ext uri="{FF2B5EF4-FFF2-40B4-BE49-F238E27FC236}">
                <a16:creationId xmlns:a16="http://schemas.microsoft.com/office/drawing/2014/main" id="{137A4BD6-B484-D867-02D1-B69663EEF2AE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0EAB5-F62D-5F26-8967-AF5EA0F72B61}"/>
              </a:ext>
            </a:extLst>
          </p:cNvPr>
          <p:cNvGrpSpPr/>
          <p:nvPr/>
        </p:nvGrpSpPr>
        <p:grpSpPr>
          <a:xfrm>
            <a:off x="133389" y="3162300"/>
            <a:ext cx="1121736" cy="3367789"/>
            <a:chOff x="133389" y="3162300"/>
            <a:chExt cx="1121736" cy="336778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2B1CDB-DB29-C18B-E5F4-29285009D3CF}"/>
                </a:ext>
              </a:extLst>
            </p:cNvPr>
            <p:cNvGrpSpPr/>
            <p:nvPr/>
          </p:nvGrpSpPr>
          <p:grpSpPr>
            <a:xfrm>
              <a:off x="641861" y="3162300"/>
              <a:ext cx="150000" cy="3211245"/>
              <a:chOff x="610138" y="1991189"/>
              <a:chExt cx="150000" cy="3211245"/>
            </a:xfrm>
          </p:grpSpPr>
          <p:pic>
            <p:nvPicPr>
              <p:cNvPr id="19" name="Object 27">
                <a:extLst>
                  <a:ext uri="{FF2B5EF4-FFF2-40B4-BE49-F238E27FC236}">
                    <a16:creationId xmlns:a16="http://schemas.microsoft.com/office/drawing/2014/main" id="{61DACD6C-317F-D519-0B6D-54EDD757E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E5E7F7-AD98-C9B0-1CC6-D3A8152F3EED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8E5A2E-6C70-7B32-8576-3EFBB1EE38F5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09230" y="4008145"/>
            <a:ext cx="5636768" cy="831835"/>
            <a:chOff x="11409230" y="4008145"/>
            <a:chExt cx="5636768" cy="8318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9230" y="4008145"/>
              <a:ext cx="5636768" cy="831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4653" y="1620938"/>
            <a:ext cx="12201346" cy="2077061"/>
            <a:chOff x="4844653" y="1620938"/>
            <a:chExt cx="12201346" cy="20770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653" y="1620938"/>
              <a:ext cx="12201346" cy="20770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0367" y="4957264"/>
            <a:ext cx="5636768" cy="4200691"/>
            <a:chOff x="4830367" y="4957264"/>
            <a:chExt cx="5636768" cy="4200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367" y="4957264"/>
              <a:ext cx="5636768" cy="4200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09230" y="4957264"/>
            <a:ext cx="5629324" cy="4200691"/>
            <a:chOff x="11409230" y="4957264"/>
            <a:chExt cx="5629324" cy="42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9230" y="4957264"/>
              <a:ext cx="5629324" cy="42006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9007" y="2701399"/>
            <a:ext cx="11795261" cy="28571"/>
            <a:chOff x="5049007" y="2701399"/>
            <a:chExt cx="11795261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9007" y="2701399"/>
              <a:ext cx="11795261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67135" y="4395158"/>
            <a:ext cx="653492" cy="128571"/>
            <a:chOff x="10467135" y="4395158"/>
            <a:chExt cx="653492" cy="1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7135" y="4395158"/>
              <a:ext cx="653492" cy="1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30367" y="4006571"/>
            <a:ext cx="5636768" cy="831835"/>
            <a:chOff x="4830367" y="4006571"/>
            <a:chExt cx="5636768" cy="8318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367" y="4006571"/>
              <a:ext cx="5636768" cy="83183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449" y="2924820"/>
            <a:ext cx="11124319" cy="5879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95658" y="1842278"/>
            <a:ext cx="4785584" cy="8816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57945" y="5898912"/>
            <a:ext cx="5252033" cy="232754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87516" y="4132011"/>
            <a:ext cx="5381413" cy="66360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22573" y="5219049"/>
            <a:ext cx="5475795" cy="374195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52097" y="4132011"/>
            <a:ext cx="5233356" cy="66360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8213" y="6721009"/>
            <a:ext cx="1216613" cy="66250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36041" y="7003995"/>
            <a:ext cx="283958" cy="112335"/>
            <a:chOff x="336041" y="7003995"/>
            <a:chExt cx="283958" cy="1123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336041" y="7003995"/>
              <a:ext cx="283958" cy="11233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8753" y="7360287"/>
            <a:ext cx="4489377" cy="1815824"/>
          </a:xfrm>
          <a:prstGeom prst="rect">
            <a:avLst/>
          </a:prstGeom>
        </p:spPr>
      </p:pic>
      <p:pic>
        <p:nvPicPr>
          <p:cNvPr id="10" name="Object 34">
            <a:extLst>
              <a:ext uri="{FF2B5EF4-FFF2-40B4-BE49-F238E27FC236}">
                <a16:creationId xmlns:a16="http://schemas.microsoft.com/office/drawing/2014/main" id="{825FC8A6-8824-B0D5-7336-07ABDD890E41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F1619-4532-2385-A3F1-B19A165CCC28}"/>
              </a:ext>
            </a:extLst>
          </p:cNvPr>
          <p:cNvGrpSpPr/>
          <p:nvPr/>
        </p:nvGrpSpPr>
        <p:grpSpPr>
          <a:xfrm>
            <a:off x="133389" y="3162300"/>
            <a:ext cx="1121736" cy="3367789"/>
            <a:chOff x="133389" y="3162300"/>
            <a:chExt cx="1121736" cy="336778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D154E15-25B5-1807-44AB-21F8E5CEF83B}"/>
                </a:ext>
              </a:extLst>
            </p:cNvPr>
            <p:cNvGrpSpPr/>
            <p:nvPr/>
          </p:nvGrpSpPr>
          <p:grpSpPr>
            <a:xfrm>
              <a:off x="641861" y="3162300"/>
              <a:ext cx="150000" cy="3211245"/>
              <a:chOff x="610138" y="1991189"/>
              <a:chExt cx="150000" cy="3211245"/>
            </a:xfrm>
          </p:grpSpPr>
          <p:pic>
            <p:nvPicPr>
              <p:cNvPr id="19" name="Object 27">
                <a:extLst>
                  <a:ext uri="{FF2B5EF4-FFF2-40B4-BE49-F238E27FC236}">
                    <a16:creationId xmlns:a16="http://schemas.microsoft.com/office/drawing/2014/main" id="{703F9B80-FC45-09E1-CD0A-A02D70455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D1807F-3C4A-3193-91CF-DBAD4F890522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4E2E7E-E63E-BEAD-62CF-ED3BC5E35321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09230" y="4008145"/>
            <a:ext cx="5636768" cy="831835"/>
            <a:chOff x="11409230" y="4008145"/>
            <a:chExt cx="5636768" cy="8318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9230" y="4008145"/>
              <a:ext cx="5636768" cy="831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4653" y="1620938"/>
            <a:ext cx="12201346" cy="2077061"/>
            <a:chOff x="4844653" y="1620938"/>
            <a:chExt cx="12201346" cy="20770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653" y="1620938"/>
              <a:ext cx="12201346" cy="20770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0367" y="4957264"/>
            <a:ext cx="5636768" cy="4200691"/>
            <a:chOff x="4830367" y="4957264"/>
            <a:chExt cx="5636768" cy="4200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367" y="4957264"/>
              <a:ext cx="5636768" cy="4200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09230" y="4957264"/>
            <a:ext cx="5629324" cy="4200691"/>
            <a:chOff x="11409230" y="4957264"/>
            <a:chExt cx="5629324" cy="42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9230" y="4957264"/>
              <a:ext cx="5629324" cy="42006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9007" y="2701399"/>
            <a:ext cx="11795261" cy="28571"/>
            <a:chOff x="5049007" y="2701399"/>
            <a:chExt cx="11795261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9007" y="2701399"/>
              <a:ext cx="11795261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67135" y="4395158"/>
            <a:ext cx="653492" cy="128571"/>
            <a:chOff x="10467135" y="4395158"/>
            <a:chExt cx="653492" cy="1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7135" y="4395158"/>
              <a:ext cx="653492" cy="1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30367" y="4006571"/>
            <a:ext cx="5636768" cy="831835"/>
            <a:chOff x="4830367" y="4006571"/>
            <a:chExt cx="5636768" cy="8318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367" y="4006571"/>
              <a:ext cx="5636768" cy="83183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449" y="2924820"/>
            <a:ext cx="11124319" cy="5879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35686" y="5209525"/>
            <a:ext cx="5475785" cy="37419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87516" y="4132011"/>
            <a:ext cx="5189309" cy="66360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52097" y="4132011"/>
            <a:ext cx="5736918" cy="66360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95658" y="1842278"/>
            <a:ext cx="4785584" cy="88162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43687" y="5224725"/>
            <a:ext cx="5475785" cy="374195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8213" y="6721009"/>
            <a:ext cx="1216613" cy="66250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36041" y="7003995"/>
            <a:ext cx="283958" cy="112335"/>
            <a:chOff x="336041" y="7003995"/>
            <a:chExt cx="283958" cy="1123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336041" y="7003995"/>
              <a:ext cx="283958" cy="11233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8753" y="7360287"/>
            <a:ext cx="4489377" cy="1815824"/>
          </a:xfrm>
          <a:prstGeom prst="rect">
            <a:avLst/>
          </a:prstGeom>
        </p:spPr>
      </p:pic>
      <p:pic>
        <p:nvPicPr>
          <p:cNvPr id="10" name="Object 34">
            <a:extLst>
              <a:ext uri="{FF2B5EF4-FFF2-40B4-BE49-F238E27FC236}">
                <a16:creationId xmlns:a16="http://schemas.microsoft.com/office/drawing/2014/main" id="{39E5AF47-D7A4-2EF9-C6D4-54D6C388E302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93629E-60D9-E3B0-DD65-E11B9DA2F635}"/>
              </a:ext>
            </a:extLst>
          </p:cNvPr>
          <p:cNvGrpSpPr/>
          <p:nvPr/>
        </p:nvGrpSpPr>
        <p:grpSpPr>
          <a:xfrm>
            <a:off x="133389" y="3162300"/>
            <a:ext cx="1121736" cy="3367789"/>
            <a:chOff x="133389" y="3162300"/>
            <a:chExt cx="1121736" cy="336778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DE8BBF4-9397-F36F-F3C2-9ED14096B2F6}"/>
                </a:ext>
              </a:extLst>
            </p:cNvPr>
            <p:cNvGrpSpPr/>
            <p:nvPr/>
          </p:nvGrpSpPr>
          <p:grpSpPr>
            <a:xfrm>
              <a:off x="641861" y="3162300"/>
              <a:ext cx="150000" cy="3211245"/>
              <a:chOff x="610138" y="1991189"/>
              <a:chExt cx="150000" cy="3211245"/>
            </a:xfrm>
          </p:grpSpPr>
          <p:pic>
            <p:nvPicPr>
              <p:cNvPr id="25" name="Object 27">
                <a:extLst>
                  <a:ext uri="{FF2B5EF4-FFF2-40B4-BE49-F238E27FC236}">
                    <a16:creationId xmlns:a16="http://schemas.microsoft.com/office/drawing/2014/main" id="{CABEF65D-8E18-9AFB-62EB-25E0F28F7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32C06B-7373-CEDB-3074-6009AD78BCF0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900479-3703-57A1-FC51-B84EA5AAB60F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09230" y="4008145"/>
            <a:ext cx="5636768" cy="831835"/>
            <a:chOff x="11409230" y="4008145"/>
            <a:chExt cx="5636768" cy="8318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9230" y="4008145"/>
              <a:ext cx="5636768" cy="831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4653" y="1620938"/>
            <a:ext cx="12201346" cy="2077061"/>
            <a:chOff x="4844653" y="1620938"/>
            <a:chExt cx="12201346" cy="20770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653" y="1620938"/>
              <a:ext cx="12201346" cy="20770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0367" y="4957264"/>
            <a:ext cx="5636768" cy="4200691"/>
            <a:chOff x="4830367" y="4957264"/>
            <a:chExt cx="5636768" cy="4200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367" y="4957264"/>
              <a:ext cx="5636768" cy="4200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09230" y="4957264"/>
            <a:ext cx="5629324" cy="4200691"/>
            <a:chOff x="11409230" y="4957264"/>
            <a:chExt cx="5629324" cy="42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9230" y="4957264"/>
              <a:ext cx="5629324" cy="42006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9007" y="2701399"/>
            <a:ext cx="11795261" cy="28571"/>
            <a:chOff x="5049007" y="2701399"/>
            <a:chExt cx="11795261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9007" y="2701399"/>
              <a:ext cx="11795261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67135" y="4395158"/>
            <a:ext cx="653492" cy="128571"/>
            <a:chOff x="10467135" y="4395158"/>
            <a:chExt cx="653492" cy="1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7135" y="4395158"/>
              <a:ext cx="653492" cy="1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30367" y="4006571"/>
            <a:ext cx="5636768" cy="831835"/>
            <a:chOff x="4830367" y="4006571"/>
            <a:chExt cx="5636768" cy="8318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367" y="4006571"/>
              <a:ext cx="5636768" cy="83183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449" y="2924820"/>
            <a:ext cx="9958262" cy="5879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96532" y="5452496"/>
            <a:ext cx="4029404" cy="330546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87516" y="4132011"/>
            <a:ext cx="5381413" cy="66360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07933" y="5452496"/>
            <a:ext cx="4294518" cy="330546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52097" y="4132011"/>
            <a:ext cx="5233356" cy="66360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95659" y="1842278"/>
            <a:ext cx="5552746" cy="881622"/>
          </a:xfrm>
          <a:prstGeom prst="rect">
            <a:avLst/>
          </a:prstGeom>
        </p:spPr>
      </p:pic>
      <p:pic>
        <p:nvPicPr>
          <p:cNvPr id="10" name="Object 34">
            <a:extLst>
              <a:ext uri="{FF2B5EF4-FFF2-40B4-BE49-F238E27FC236}">
                <a16:creationId xmlns:a16="http://schemas.microsoft.com/office/drawing/2014/main" id="{5607C587-AB3E-07DD-4CA1-383D6DA7CB98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C1408D1-290B-B586-250E-16DF3BFA88CA}"/>
              </a:ext>
            </a:extLst>
          </p:cNvPr>
          <p:cNvGrpSpPr/>
          <p:nvPr/>
        </p:nvGrpSpPr>
        <p:grpSpPr>
          <a:xfrm>
            <a:off x="133389" y="3162300"/>
            <a:ext cx="1121736" cy="3367789"/>
            <a:chOff x="133389" y="3162300"/>
            <a:chExt cx="1121736" cy="336778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3591328-C35C-4BF4-65A7-128940E5B320}"/>
                </a:ext>
              </a:extLst>
            </p:cNvPr>
            <p:cNvGrpSpPr/>
            <p:nvPr/>
          </p:nvGrpSpPr>
          <p:grpSpPr>
            <a:xfrm>
              <a:off x="641861" y="3162300"/>
              <a:ext cx="150000" cy="3211245"/>
              <a:chOff x="610138" y="1991189"/>
              <a:chExt cx="150000" cy="3211245"/>
            </a:xfrm>
          </p:grpSpPr>
          <p:pic>
            <p:nvPicPr>
              <p:cNvPr id="19" name="Object 27">
                <a:extLst>
                  <a:ext uri="{FF2B5EF4-FFF2-40B4-BE49-F238E27FC236}">
                    <a16:creationId xmlns:a16="http://schemas.microsoft.com/office/drawing/2014/main" id="{CBDE5DD0-D913-9E74-40C8-7629FAB5DE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A44625-4174-6E88-BB6B-7B4CE822ADF2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0DD24-16DC-803C-DD25-DEFC3F5187A6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1620938"/>
            <a:ext cx="12201346" cy="2077061"/>
            <a:chOff x="4844653" y="1620938"/>
            <a:chExt cx="12201346" cy="2077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1620938"/>
              <a:ext cx="12201346" cy="2077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9230" y="4008145"/>
            <a:ext cx="5636768" cy="831835"/>
            <a:chOff x="11409230" y="4008145"/>
            <a:chExt cx="5636768" cy="8318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9230" y="4008145"/>
              <a:ext cx="5636768" cy="8318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0367" y="4957264"/>
            <a:ext cx="5636768" cy="4200691"/>
            <a:chOff x="4830367" y="4957264"/>
            <a:chExt cx="5636768" cy="4200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367" y="4957264"/>
              <a:ext cx="5636768" cy="4200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09230" y="4957264"/>
            <a:ext cx="5629324" cy="4200691"/>
            <a:chOff x="11409230" y="4957264"/>
            <a:chExt cx="5629324" cy="42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9230" y="4957264"/>
              <a:ext cx="5629324" cy="42006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9007" y="2701399"/>
            <a:ext cx="11795261" cy="28571"/>
            <a:chOff x="5049007" y="2701399"/>
            <a:chExt cx="11795261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9007" y="2701399"/>
              <a:ext cx="11795261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67135" y="4395158"/>
            <a:ext cx="653492" cy="128571"/>
            <a:chOff x="10467135" y="4395158"/>
            <a:chExt cx="653492" cy="1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7135" y="4395158"/>
              <a:ext cx="653492" cy="1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30367" y="4006571"/>
            <a:ext cx="5636768" cy="831835"/>
            <a:chOff x="4830367" y="4006571"/>
            <a:chExt cx="5636768" cy="8318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0367" y="4006571"/>
              <a:ext cx="5636768" cy="83183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449" y="2924820"/>
            <a:ext cx="9958262" cy="5879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21069" y="5330678"/>
            <a:ext cx="4294518" cy="330546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87516" y="4132011"/>
            <a:ext cx="5189309" cy="66360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52097" y="4132011"/>
            <a:ext cx="5736918" cy="66360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95659" y="1842278"/>
            <a:ext cx="5552746" cy="88162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21922" y="5452496"/>
            <a:ext cx="4294518" cy="3305461"/>
          </a:xfrm>
          <a:prstGeom prst="rect">
            <a:avLst/>
          </a:prstGeom>
        </p:spPr>
      </p:pic>
      <p:pic>
        <p:nvPicPr>
          <p:cNvPr id="10" name="Object 34">
            <a:extLst>
              <a:ext uri="{FF2B5EF4-FFF2-40B4-BE49-F238E27FC236}">
                <a16:creationId xmlns:a16="http://schemas.microsoft.com/office/drawing/2014/main" id="{AB75CA3E-3F2C-07D6-5EB9-39BCE2907B24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4B70DF-2E2E-1C3E-457C-A6E897A0C38C}"/>
              </a:ext>
            </a:extLst>
          </p:cNvPr>
          <p:cNvGrpSpPr/>
          <p:nvPr/>
        </p:nvGrpSpPr>
        <p:grpSpPr>
          <a:xfrm>
            <a:off x="133389" y="3162300"/>
            <a:ext cx="1121736" cy="3367789"/>
            <a:chOff x="133389" y="3162300"/>
            <a:chExt cx="1121736" cy="336778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64CEB3-9308-CB67-CC8D-806302D560B6}"/>
                </a:ext>
              </a:extLst>
            </p:cNvPr>
            <p:cNvGrpSpPr/>
            <p:nvPr/>
          </p:nvGrpSpPr>
          <p:grpSpPr>
            <a:xfrm>
              <a:off x="641861" y="3162300"/>
              <a:ext cx="150000" cy="3211245"/>
              <a:chOff x="610138" y="1991189"/>
              <a:chExt cx="150000" cy="3211245"/>
            </a:xfrm>
          </p:grpSpPr>
          <p:pic>
            <p:nvPicPr>
              <p:cNvPr id="19" name="Object 27">
                <a:extLst>
                  <a:ext uri="{FF2B5EF4-FFF2-40B4-BE49-F238E27FC236}">
                    <a16:creationId xmlns:a16="http://schemas.microsoft.com/office/drawing/2014/main" id="{04BE4751-D967-9718-1791-F165FBB26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E1E7D8-9F24-4B2E-B6B3-30E3671AA497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A599CC-BCEF-6A70-56EB-B571A6716085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1">
            <a:extLst>
              <a:ext uri="{FF2B5EF4-FFF2-40B4-BE49-F238E27FC236}">
                <a16:creationId xmlns:a16="http://schemas.microsoft.com/office/drawing/2014/main" id="{1A50A3FC-B511-5FE8-E018-7DBD44CF29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4900" y="537592"/>
            <a:ext cx="1686605" cy="745685"/>
            <a:chOff x="664900" y="537592"/>
            <a:chExt cx="1686605" cy="7456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612" y="458328"/>
              <a:ext cx="1482416" cy="94152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2E282CE-C2DD-5FE8-498E-B934477E69DD}"/>
              </a:ext>
            </a:extLst>
          </p:cNvPr>
          <p:cNvGrpSpPr/>
          <p:nvPr/>
        </p:nvGrpSpPr>
        <p:grpSpPr>
          <a:xfrm>
            <a:off x="4724400" y="7989926"/>
            <a:ext cx="5938172" cy="769560"/>
            <a:chOff x="4844653" y="8178588"/>
            <a:chExt cx="5938172" cy="769560"/>
          </a:xfrm>
        </p:grpSpPr>
        <p:pic>
          <p:nvPicPr>
            <p:cNvPr id="60" name="Object 2">
              <a:extLst>
                <a:ext uri="{FF2B5EF4-FFF2-40B4-BE49-F238E27FC236}">
                  <a16:creationId xmlns:a16="http://schemas.microsoft.com/office/drawing/2014/main" id="{EA5161C7-ED3A-4F1C-2ABF-67351DC0C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4653" y="8178588"/>
              <a:ext cx="5938172" cy="76956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E87C561-D960-2795-30E9-78268E995F87}"/>
              </a:ext>
            </a:extLst>
          </p:cNvPr>
          <p:cNvGrpSpPr/>
          <p:nvPr/>
        </p:nvGrpSpPr>
        <p:grpSpPr>
          <a:xfrm>
            <a:off x="10974818" y="7989926"/>
            <a:ext cx="5950928" cy="769560"/>
            <a:chOff x="11095071" y="8178588"/>
            <a:chExt cx="5950928" cy="769560"/>
          </a:xfrm>
        </p:grpSpPr>
        <p:pic>
          <p:nvPicPr>
            <p:cNvPr id="59" name="Object 5">
              <a:extLst>
                <a:ext uri="{FF2B5EF4-FFF2-40B4-BE49-F238E27FC236}">
                  <a16:creationId xmlns:a16="http://schemas.microsoft.com/office/drawing/2014/main" id="{58370088-0E10-F20F-05E9-286B432B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5071" y="8178588"/>
              <a:ext cx="5950928" cy="769560"/>
            </a:xfrm>
            <a:prstGeom prst="rect">
              <a:avLst/>
            </a:prstGeom>
          </p:spPr>
        </p:pic>
      </p:grpSp>
      <p:pic>
        <p:nvPicPr>
          <p:cNvPr id="37" name="Object 10">
            <a:extLst>
              <a:ext uri="{FF2B5EF4-FFF2-40B4-BE49-F238E27FC236}">
                <a16:creationId xmlns:a16="http://schemas.microsoft.com/office/drawing/2014/main" id="{3002F027-3202-0E96-2697-A7F9C1BE801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1082" y="8104863"/>
            <a:ext cx="2950595" cy="549823"/>
          </a:xfrm>
          <a:prstGeom prst="rect">
            <a:avLst/>
          </a:prstGeom>
        </p:spPr>
      </p:pic>
      <p:pic>
        <p:nvPicPr>
          <p:cNvPr id="40" name="Object 11">
            <a:extLst>
              <a:ext uri="{FF2B5EF4-FFF2-40B4-BE49-F238E27FC236}">
                <a16:creationId xmlns:a16="http://schemas.microsoft.com/office/drawing/2014/main" id="{A0049C2C-BE46-45E5-A724-486F396AA4BA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47844" y="8104863"/>
            <a:ext cx="2950595" cy="549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0385B90-1C93-0453-B164-0BDB1CDCFA7D}"/>
              </a:ext>
            </a:extLst>
          </p:cNvPr>
          <p:cNvGrpSpPr/>
          <p:nvPr/>
        </p:nvGrpSpPr>
        <p:grpSpPr>
          <a:xfrm>
            <a:off x="8243986" y="1527515"/>
            <a:ext cx="5162174" cy="1241154"/>
            <a:chOff x="8364239" y="1716177"/>
            <a:chExt cx="5162174" cy="1241154"/>
          </a:xfrm>
        </p:grpSpPr>
        <p:pic>
          <p:nvPicPr>
            <p:cNvPr id="57" name="Object 23">
              <a:extLst>
                <a:ext uri="{FF2B5EF4-FFF2-40B4-BE49-F238E27FC236}">
                  <a16:creationId xmlns:a16="http://schemas.microsoft.com/office/drawing/2014/main" id="{11DDAADA-DFBD-8029-E444-CB8D64B49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4239" y="1716177"/>
              <a:ext cx="5162174" cy="1241154"/>
            </a:xfrm>
            <a:prstGeom prst="rect">
              <a:avLst/>
            </a:prstGeom>
          </p:spPr>
        </p:pic>
      </p:grpSp>
      <p:pic>
        <p:nvPicPr>
          <p:cNvPr id="47" name="Object 25">
            <a:extLst>
              <a:ext uri="{FF2B5EF4-FFF2-40B4-BE49-F238E27FC236}">
                <a16:creationId xmlns:a16="http://schemas.microsoft.com/office/drawing/2014/main" id="{520FA8E0-36F2-4D73-F1E3-C5EAF869AD6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97844" y="1748854"/>
            <a:ext cx="2569193" cy="881622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B6E4C192-319E-C4CE-7CCE-19CB4AEF9408}"/>
              </a:ext>
            </a:extLst>
          </p:cNvPr>
          <p:cNvGrpSpPr/>
          <p:nvPr/>
        </p:nvGrpSpPr>
        <p:grpSpPr>
          <a:xfrm>
            <a:off x="4724400" y="3992252"/>
            <a:ext cx="6171429" cy="3172772"/>
            <a:chOff x="4844653" y="4180914"/>
            <a:chExt cx="6171429" cy="3172772"/>
          </a:xfrm>
        </p:grpSpPr>
        <p:pic>
          <p:nvPicPr>
            <p:cNvPr id="56" name="Object 27">
              <a:extLst>
                <a:ext uri="{FF2B5EF4-FFF2-40B4-BE49-F238E27FC236}">
                  <a16:creationId xmlns:a16="http://schemas.microsoft.com/office/drawing/2014/main" id="{96108A05-BDE5-6B0C-812A-11880720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44653" y="4180914"/>
              <a:ext cx="6171429" cy="3172772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5C9C9E1-DA96-96C2-3765-842D93519028}"/>
              </a:ext>
            </a:extLst>
          </p:cNvPr>
          <p:cNvGrpSpPr/>
          <p:nvPr/>
        </p:nvGrpSpPr>
        <p:grpSpPr>
          <a:xfrm>
            <a:off x="10784342" y="3980294"/>
            <a:ext cx="6171429" cy="3577640"/>
            <a:chOff x="10904595" y="4168956"/>
            <a:chExt cx="6171429" cy="3577640"/>
          </a:xfrm>
        </p:grpSpPr>
        <p:pic>
          <p:nvPicPr>
            <p:cNvPr id="54" name="Object 30">
              <a:extLst>
                <a:ext uri="{FF2B5EF4-FFF2-40B4-BE49-F238E27FC236}">
                  <a16:creationId xmlns:a16="http://schemas.microsoft.com/office/drawing/2014/main" id="{051EF0C6-BC1D-9F2D-8A05-35CC116E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04595" y="4168956"/>
              <a:ext cx="6171429" cy="357764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06FF-1622-C259-896C-B053AEDED1CF}"/>
              </a:ext>
            </a:extLst>
          </p:cNvPr>
          <p:cNvGrpSpPr/>
          <p:nvPr/>
        </p:nvGrpSpPr>
        <p:grpSpPr>
          <a:xfrm>
            <a:off x="641861" y="3771900"/>
            <a:ext cx="150000" cy="3211245"/>
            <a:chOff x="610138" y="1991189"/>
            <a:chExt cx="150000" cy="3211245"/>
          </a:xfrm>
        </p:grpSpPr>
        <p:pic>
          <p:nvPicPr>
            <p:cNvPr id="14" name="Object 27">
              <a:extLst>
                <a:ext uri="{FF2B5EF4-FFF2-40B4-BE49-F238E27FC236}">
                  <a16:creationId xmlns:a16="http://schemas.microsoft.com/office/drawing/2014/main" id="{41D98A09-1C9E-2F81-DC5B-74F9E4C3F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-920485" y="3521812"/>
              <a:ext cx="3211245" cy="150000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C3622-D56C-8E41-50CB-AC209D2CCC5C}"/>
              </a:ext>
            </a:extLst>
          </p:cNvPr>
          <p:cNvSpPr/>
          <p:nvPr/>
        </p:nvSpPr>
        <p:spPr>
          <a:xfrm>
            <a:off x="133389" y="5199578"/>
            <a:ext cx="1121736" cy="196544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BBD40-743A-0123-E6C3-A58B3F8B3718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9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4900" y="537592"/>
            <a:ext cx="1686605" cy="745685"/>
            <a:chOff x="664900" y="537592"/>
            <a:chExt cx="1686605" cy="7456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612" y="458328"/>
              <a:ext cx="1482416" cy="94152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7BCC17-BCCC-6226-D2EC-8D88483A1F0C}"/>
              </a:ext>
            </a:extLst>
          </p:cNvPr>
          <p:cNvGrpSpPr/>
          <p:nvPr/>
        </p:nvGrpSpPr>
        <p:grpSpPr>
          <a:xfrm>
            <a:off x="4724400" y="7989926"/>
            <a:ext cx="5938172" cy="769560"/>
            <a:chOff x="4844653" y="8178588"/>
            <a:chExt cx="5938172" cy="769560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51DE816E-A72B-5AE4-CA06-14DBB691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4653" y="8178588"/>
              <a:ext cx="5938172" cy="76956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3BB053-CB62-1421-4869-13329A023A89}"/>
              </a:ext>
            </a:extLst>
          </p:cNvPr>
          <p:cNvGrpSpPr/>
          <p:nvPr/>
        </p:nvGrpSpPr>
        <p:grpSpPr>
          <a:xfrm>
            <a:off x="10974818" y="7989926"/>
            <a:ext cx="5950928" cy="769560"/>
            <a:chOff x="11095071" y="8178588"/>
            <a:chExt cx="5950928" cy="769560"/>
          </a:xfrm>
        </p:grpSpPr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C4D13EF3-5CB8-3CEA-DD79-D9B11AEE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5071" y="8178588"/>
              <a:ext cx="5950928" cy="769560"/>
            </a:xfrm>
            <a:prstGeom prst="rect">
              <a:avLst/>
            </a:prstGeom>
          </p:spPr>
        </p:pic>
      </p:grpSp>
      <p:pic>
        <p:nvPicPr>
          <p:cNvPr id="5" name="Object 10">
            <a:extLst>
              <a:ext uri="{FF2B5EF4-FFF2-40B4-BE49-F238E27FC236}">
                <a16:creationId xmlns:a16="http://schemas.microsoft.com/office/drawing/2014/main" id="{F0870D44-8AAC-C347-0DFC-1F04FB5DFC1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91082" y="8104863"/>
            <a:ext cx="3749528" cy="549823"/>
          </a:xfrm>
          <a:prstGeom prst="rect">
            <a:avLst/>
          </a:prstGeom>
        </p:spPr>
      </p:pic>
      <p:pic>
        <p:nvPicPr>
          <p:cNvPr id="6" name="Object 11">
            <a:extLst>
              <a:ext uri="{FF2B5EF4-FFF2-40B4-BE49-F238E27FC236}">
                <a16:creationId xmlns:a16="http://schemas.microsoft.com/office/drawing/2014/main" id="{174E587D-BBBB-9A56-9BFB-50DF90D1AFC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47844" y="8104863"/>
            <a:ext cx="3749518" cy="54982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321D4B7-6105-4E0C-0CB5-B82DCB4F6E07}"/>
              </a:ext>
            </a:extLst>
          </p:cNvPr>
          <p:cNvGrpSpPr/>
          <p:nvPr/>
        </p:nvGrpSpPr>
        <p:grpSpPr>
          <a:xfrm>
            <a:off x="8243986" y="1527515"/>
            <a:ext cx="5162174" cy="1241154"/>
            <a:chOff x="8364239" y="1716177"/>
            <a:chExt cx="5162174" cy="1241154"/>
          </a:xfrm>
        </p:grpSpPr>
        <p:pic>
          <p:nvPicPr>
            <p:cNvPr id="17" name="Object 23">
              <a:extLst>
                <a:ext uri="{FF2B5EF4-FFF2-40B4-BE49-F238E27FC236}">
                  <a16:creationId xmlns:a16="http://schemas.microsoft.com/office/drawing/2014/main" id="{BD1310DF-4834-DEF1-CEC2-A8A69770A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4239" y="1716177"/>
              <a:ext cx="5162174" cy="1241154"/>
            </a:xfrm>
            <a:prstGeom prst="rect">
              <a:avLst/>
            </a:prstGeom>
          </p:spPr>
        </p:pic>
      </p:grpSp>
      <p:pic>
        <p:nvPicPr>
          <p:cNvPr id="10" name="Object 25">
            <a:extLst>
              <a:ext uri="{FF2B5EF4-FFF2-40B4-BE49-F238E27FC236}">
                <a16:creationId xmlns:a16="http://schemas.microsoft.com/office/drawing/2014/main" id="{4084CB3C-1CE0-BD90-6944-B5423F4BE36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97844" y="1748854"/>
            <a:ext cx="2569193" cy="88162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02B008-807C-FC1E-66C1-85B9B27B9A6C}"/>
              </a:ext>
            </a:extLst>
          </p:cNvPr>
          <p:cNvGrpSpPr/>
          <p:nvPr/>
        </p:nvGrpSpPr>
        <p:grpSpPr>
          <a:xfrm>
            <a:off x="5231547" y="2970810"/>
            <a:ext cx="4923878" cy="4923878"/>
            <a:chOff x="5351800" y="3159472"/>
            <a:chExt cx="4923878" cy="4923878"/>
          </a:xfrm>
        </p:grpSpPr>
        <p:pic>
          <p:nvPicPr>
            <p:cNvPr id="16" name="Object 27">
              <a:extLst>
                <a:ext uri="{FF2B5EF4-FFF2-40B4-BE49-F238E27FC236}">
                  <a16:creationId xmlns:a16="http://schemas.microsoft.com/office/drawing/2014/main" id="{299466FB-970F-6286-0D49-5825C7DF0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1800" y="3159472"/>
              <a:ext cx="4923878" cy="492387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64B52F-A7EF-47CF-2CDC-A5E364827CD4}"/>
              </a:ext>
            </a:extLst>
          </p:cNvPr>
          <p:cNvGrpSpPr/>
          <p:nvPr/>
        </p:nvGrpSpPr>
        <p:grpSpPr>
          <a:xfrm>
            <a:off x="11485171" y="2970810"/>
            <a:ext cx="4930221" cy="4930221"/>
            <a:chOff x="11605424" y="3159472"/>
            <a:chExt cx="4930221" cy="4930221"/>
          </a:xfrm>
        </p:grpSpPr>
        <p:pic>
          <p:nvPicPr>
            <p:cNvPr id="15" name="Object 30">
              <a:extLst>
                <a:ext uri="{FF2B5EF4-FFF2-40B4-BE49-F238E27FC236}">
                  <a16:creationId xmlns:a16="http://schemas.microsoft.com/office/drawing/2014/main" id="{CB51987E-54C2-49BF-DD29-A6FC2C6CB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05424" y="3159472"/>
              <a:ext cx="4930221" cy="4930221"/>
            </a:xfrm>
            <a:prstGeom prst="rect">
              <a:avLst/>
            </a:prstGeom>
          </p:spPr>
        </p:pic>
      </p:grpSp>
      <p:pic>
        <p:nvPicPr>
          <p:cNvPr id="7" name="Object 21">
            <a:extLst>
              <a:ext uri="{FF2B5EF4-FFF2-40B4-BE49-F238E27FC236}">
                <a16:creationId xmlns:a16="http://schemas.microsoft.com/office/drawing/2014/main" id="{8EDFE4E2-29EB-3449-62CC-33610B447D1B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4B78B4-2C9F-D889-D28F-13AB60C7F35E}"/>
              </a:ext>
            </a:extLst>
          </p:cNvPr>
          <p:cNvGrpSpPr/>
          <p:nvPr/>
        </p:nvGrpSpPr>
        <p:grpSpPr>
          <a:xfrm>
            <a:off x="641861" y="3771900"/>
            <a:ext cx="150000" cy="3211245"/>
            <a:chOff x="610138" y="1991189"/>
            <a:chExt cx="150000" cy="3211245"/>
          </a:xfrm>
        </p:grpSpPr>
        <p:pic>
          <p:nvPicPr>
            <p:cNvPr id="25" name="Object 27">
              <a:extLst>
                <a:ext uri="{FF2B5EF4-FFF2-40B4-BE49-F238E27FC236}">
                  <a16:creationId xmlns:a16="http://schemas.microsoft.com/office/drawing/2014/main" id="{CD4EB96C-5438-9EA1-3695-D59F8CBF9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-920485" y="3521812"/>
              <a:ext cx="3211245" cy="150000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43832D-C5D6-0352-017A-E5FB9287463A}"/>
              </a:ext>
            </a:extLst>
          </p:cNvPr>
          <p:cNvSpPr/>
          <p:nvPr/>
        </p:nvSpPr>
        <p:spPr>
          <a:xfrm>
            <a:off x="133389" y="5199578"/>
            <a:ext cx="1121736" cy="196544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D33BB-C106-9C70-C8B2-88E6E3C630CF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47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612" y="1028602"/>
            <a:ext cx="7119919" cy="2085363"/>
            <a:chOff x="1438612" y="1028602"/>
            <a:chExt cx="7119919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12" y="1028602"/>
              <a:ext cx="7119919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457" y="6906848"/>
            <a:ext cx="7650054" cy="28571"/>
            <a:chOff x="4639457" y="6906848"/>
            <a:chExt cx="7650054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639457" y="6906848"/>
              <a:ext cx="765005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1345" y="3003726"/>
            <a:ext cx="10111641" cy="28571"/>
            <a:chOff x="8521345" y="3003726"/>
            <a:chExt cx="10111641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1345" y="3003726"/>
              <a:ext cx="10111641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3668" y="1125650"/>
            <a:ext cx="1660802" cy="28571"/>
            <a:chOff x="-173668" y="1125650"/>
            <a:chExt cx="166080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3668" y="1125650"/>
              <a:ext cx="166080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59737" y="1604518"/>
            <a:ext cx="566240" cy="933529"/>
            <a:chOff x="8859737" y="1604518"/>
            <a:chExt cx="566240" cy="9335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8859737" y="1604518"/>
              <a:ext cx="566240" cy="9335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65905" y="1210178"/>
            <a:ext cx="6090766" cy="16870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88087" y="880938"/>
            <a:ext cx="725740" cy="725746"/>
            <a:chOff x="16588087" y="880938"/>
            <a:chExt cx="725740" cy="7257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16588087" y="880938"/>
              <a:ext cx="725740" cy="7257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31289" y="1837523"/>
            <a:ext cx="313595" cy="309408"/>
            <a:chOff x="16431289" y="1837523"/>
            <a:chExt cx="313595" cy="3094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31289" y="1837523"/>
              <a:ext cx="313595" cy="3094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209524" y="8168881"/>
            <a:ext cx="2800028" cy="2800032"/>
            <a:chOff x="-209524" y="8168881"/>
            <a:chExt cx="2800028" cy="28000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09524" y="8168881"/>
              <a:ext cx="2800028" cy="28000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7633" y="6921134"/>
            <a:ext cx="4601159" cy="4601166"/>
            <a:chOff x="1167633" y="6921134"/>
            <a:chExt cx="4601159" cy="460116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633" y="6921134"/>
              <a:ext cx="4601159" cy="4601166"/>
            </a:xfrm>
            <a:prstGeom prst="rect">
              <a:avLst/>
            </a:prstGeom>
          </p:spPr>
        </p:pic>
      </p:grpSp>
      <p:pic>
        <p:nvPicPr>
          <p:cNvPr id="5" name="Object 16">
            <a:extLst>
              <a:ext uri="{FF2B5EF4-FFF2-40B4-BE49-F238E27FC236}">
                <a16:creationId xmlns:a16="http://schemas.microsoft.com/office/drawing/2014/main" id="{5D297522-A5AB-F498-965D-445CB40DB87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13049" y="3646106"/>
            <a:ext cx="812748" cy="4444471"/>
          </a:xfrm>
          <a:prstGeom prst="rect">
            <a:avLst/>
          </a:prstGeom>
        </p:spPr>
      </p:pic>
      <p:pic>
        <p:nvPicPr>
          <p:cNvPr id="7" name="Object 19">
            <a:extLst>
              <a:ext uri="{FF2B5EF4-FFF2-40B4-BE49-F238E27FC236}">
                <a16:creationId xmlns:a16="http://schemas.microsoft.com/office/drawing/2014/main" id="{2038FFE0-4AAD-7ABB-CF4A-4DEB50B02012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92477" y="3646106"/>
            <a:ext cx="3140109" cy="45713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4900" y="537592"/>
            <a:ext cx="1686605" cy="745685"/>
            <a:chOff x="664900" y="537592"/>
            <a:chExt cx="1686605" cy="7456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612" y="458328"/>
              <a:ext cx="1482416" cy="94152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8E5ABC-4BCB-40C4-4E03-6C2975813AAD}"/>
              </a:ext>
            </a:extLst>
          </p:cNvPr>
          <p:cNvGrpSpPr/>
          <p:nvPr/>
        </p:nvGrpSpPr>
        <p:grpSpPr>
          <a:xfrm>
            <a:off x="4724400" y="7989926"/>
            <a:ext cx="5938172" cy="769560"/>
            <a:chOff x="4844653" y="8178588"/>
            <a:chExt cx="5938172" cy="769560"/>
          </a:xfrm>
        </p:grpSpPr>
        <p:pic>
          <p:nvPicPr>
            <p:cNvPr id="36" name="Object 2">
              <a:extLst>
                <a:ext uri="{FF2B5EF4-FFF2-40B4-BE49-F238E27FC236}">
                  <a16:creationId xmlns:a16="http://schemas.microsoft.com/office/drawing/2014/main" id="{4983D174-506E-57A4-9765-3B002A41C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4653" y="8178588"/>
              <a:ext cx="5938172" cy="76956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87118D-074A-6434-12A9-8EF371F65F00}"/>
              </a:ext>
            </a:extLst>
          </p:cNvPr>
          <p:cNvGrpSpPr/>
          <p:nvPr/>
        </p:nvGrpSpPr>
        <p:grpSpPr>
          <a:xfrm>
            <a:off x="10974818" y="7989926"/>
            <a:ext cx="5950928" cy="769560"/>
            <a:chOff x="11095071" y="8178588"/>
            <a:chExt cx="5950928" cy="769560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DBA02E62-0ADB-E672-3EBE-B00C6E326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5071" y="8178588"/>
              <a:ext cx="5950928" cy="769560"/>
            </a:xfrm>
            <a:prstGeom prst="rect">
              <a:avLst/>
            </a:prstGeom>
          </p:spPr>
        </p:pic>
      </p:grpSp>
      <p:pic>
        <p:nvPicPr>
          <p:cNvPr id="23" name="Object 10">
            <a:extLst>
              <a:ext uri="{FF2B5EF4-FFF2-40B4-BE49-F238E27FC236}">
                <a16:creationId xmlns:a16="http://schemas.microsoft.com/office/drawing/2014/main" id="{5661AC6B-8D68-E571-C32C-5294F7FF68D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83929" y="8104863"/>
            <a:ext cx="4879947" cy="549823"/>
          </a:xfrm>
          <a:prstGeom prst="rect">
            <a:avLst/>
          </a:prstGeom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76C6EEAF-049D-D3E9-38A2-A6750A2F939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47844" y="8104863"/>
            <a:ext cx="3243747" cy="549823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E30F5B-03EC-CAB5-F978-FB2332DCBE67}"/>
              </a:ext>
            </a:extLst>
          </p:cNvPr>
          <p:cNvGrpSpPr/>
          <p:nvPr/>
        </p:nvGrpSpPr>
        <p:grpSpPr>
          <a:xfrm>
            <a:off x="8243986" y="1527515"/>
            <a:ext cx="5162174" cy="1241154"/>
            <a:chOff x="8364239" y="1716177"/>
            <a:chExt cx="5162174" cy="1241154"/>
          </a:xfrm>
        </p:grpSpPr>
        <p:pic>
          <p:nvPicPr>
            <p:cNvPr id="33" name="Object 23">
              <a:extLst>
                <a:ext uri="{FF2B5EF4-FFF2-40B4-BE49-F238E27FC236}">
                  <a16:creationId xmlns:a16="http://schemas.microsoft.com/office/drawing/2014/main" id="{494CD743-9D54-C200-52B3-C3AF3024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4239" y="1716177"/>
              <a:ext cx="5162174" cy="1241154"/>
            </a:xfrm>
            <a:prstGeom prst="rect">
              <a:avLst/>
            </a:prstGeom>
          </p:spPr>
        </p:pic>
      </p:grpSp>
      <p:pic>
        <p:nvPicPr>
          <p:cNvPr id="28" name="Object 25">
            <a:extLst>
              <a:ext uri="{FF2B5EF4-FFF2-40B4-BE49-F238E27FC236}">
                <a16:creationId xmlns:a16="http://schemas.microsoft.com/office/drawing/2014/main" id="{E9B30597-65D4-585E-895F-A092A2B3A6E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97844" y="1748854"/>
            <a:ext cx="2569193" cy="881622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83E03F-A747-73C7-5C59-8465ACD98460}"/>
              </a:ext>
            </a:extLst>
          </p:cNvPr>
          <p:cNvGrpSpPr/>
          <p:nvPr/>
        </p:nvGrpSpPr>
        <p:grpSpPr>
          <a:xfrm>
            <a:off x="5231547" y="2944537"/>
            <a:ext cx="4923878" cy="4923878"/>
            <a:chOff x="5351800" y="3133199"/>
            <a:chExt cx="4923878" cy="4923878"/>
          </a:xfrm>
        </p:grpSpPr>
        <p:pic>
          <p:nvPicPr>
            <p:cNvPr id="32" name="Object 27">
              <a:extLst>
                <a:ext uri="{FF2B5EF4-FFF2-40B4-BE49-F238E27FC236}">
                  <a16:creationId xmlns:a16="http://schemas.microsoft.com/office/drawing/2014/main" id="{6C9E5B85-34C3-5627-C07A-95E47B7ED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1800" y="3133199"/>
              <a:ext cx="4923878" cy="4923878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4FEA6F-E675-98D3-CA3D-6A793921514C}"/>
              </a:ext>
            </a:extLst>
          </p:cNvPr>
          <p:cNvGrpSpPr/>
          <p:nvPr/>
        </p:nvGrpSpPr>
        <p:grpSpPr>
          <a:xfrm>
            <a:off x="10784342" y="3734866"/>
            <a:ext cx="6294256" cy="3632506"/>
            <a:chOff x="10904595" y="3923528"/>
            <a:chExt cx="6294256" cy="3632506"/>
          </a:xfrm>
        </p:grpSpPr>
        <p:pic>
          <p:nvPicPr>
            <p:cNvPr id="31" name="Object 30">
              <a:extLst>
                <a:ext uri="{FF2B5EF4-FFF2-40B4-BE49-F238E27FC236}">
                  <a16:creationId xmlns:a16="http://schemas.microsoft.com/office/drawing/2014/main" id="{5FBB7210-8F9D-E042-F8F3-23D79127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04595" y="3923528"/>
              <a:ext cx="6294256" cy="3632506"/>
            </a:xfrm>
            <a:prstGeom prst="rect">
              <a:avLst/>
            </a:prstGeom>
          </p:spPr>
        </p:pic>
      </p:grpSp>
      <p:pic>
        <p:nvPicPr>
          <p:cNvPr id="2" name="Object 21">
            <a:extLst>
              <a:ext uri="{FF2B5EF4-FFF2-40B4-BE49-F238E27FC236}">
                <a16:creationId xmlns:a16="http://schemas.microsoft.com/office/drawing/2014/main" id="{8F6AEA1A-20E1-6571-A4A6-A3B61AA8203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4978" y="1814445"/>
            <a:ext cx="1981501" cy="35815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18150D3-F45A-A2D4-F2D5-725971F27225}"/>
              </a:ext>
            </a:extLst>
          </p:cNvPr>
          <p:cNvGrpSpPr/>
          <p:nvPr/>
        </p:nvGrpSpPr>
        <p:grpSpPr>
          <a:xfrm>
            <a:off x="641861" y="3771900"/>
            <a:ext cx="150000" cy="3211245"/>
            <a:chOff x="610138" y="1991189"/>
            <a:chExt cx="150000" cy="3211245"/>
          </a:xfrm>
        </p:grpSpPr>
        <p:pic>
          <p:nvPicPr>
            <p:cNvPr id="7" name="Object 27">
              <a:extLst>
                <a:ext uri="{FF2B5EF4-FFF2-40B4-BE49-F238E27FC236}">
                  <a16:creationId xmlns:a16="http://schemas.microsoft.com/office/drawing/2014/main" id="{360BAB7E-3C58-518E-7193-1BC334644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-920485" y="3521812"/>
              <a:ext cx="3211245" cy="150000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A94E18-58FA-3C05-22B1-C58979820A40}"/>
              </a:ext>
            </a:extLst>
          </p:cNvPr>
          <p:cNvSpPr/>
          <p:nvPr/>
        </p:nvSpPr>
        <p:spPr>
          <a:xfrm>
            <a:off x="133389" y="5199578"/>
            <a:ext cx="1121736" cy="196544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61B26-DF60-447E-D34A-56D7B57BB7F8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64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0">
            <a:extLst>
              <a:ext uri="{FF2B5EF4-FFF2-40B4-BE49-F238E27FC236}">
                <a16:creationId xmlns:a16="http://schemas.microsoft.com/office/drawing/2014/main" id="{96156C58-17F4-3344-E106-001F946A4E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322" y="1821420"/>
            <a:ext cx="1981501" cy="35815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4900" y="537592"/>
            <a:ext cx="1686605" cy="745685"/>
            <a:chOff x="664900" y="537592"/>
            <a:chExt cx="1686605" cy="7456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612" y="458328"/>
              <a:ext cx="1482416" cy="9415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2177" y="1144748"/>
            <a:ext cx="8400936" cy="1241154"/>
            <a:chOff x="6742177" y="1144748"/>
            <a:chExt cx="8400936" cy="12411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2177" y="1144748"/>
              <a:ext cx="8400936" cy="12411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0754" y="1366088"/>
            <a:ext cx="6470288" cy="8816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34743" y="3628886"/>
            <a:ext cx="4376949" cy="5840555"/>
            <a:chOff x="3934743" y="3628886"/>
            <a:chExt cx="4376949" cy="58405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1498" y="803839"/>
              <a:ext cx="8753897" cy="116811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4743" y="3628886"/>
              <a:ext cx="4376949" cy="58405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4743" y="5048610"/>
            <a:ext cx="4376949" cy="4521761"/>
            <a:chOff x="3934743" y="5048610"/>
            <a:chExt cx="4376949" cy="45217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4743" y="5048610"/>
              <a:ext cx="4376949" cy="452176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11047" y="4124150"/>
            <a:ext cx="2402471" cy="6388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37124" y="3908245"/>
            <a:ext cx="1334885" cy="101753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38750" y="4362733"/>
            <a:ext cx="463018" cy="160103"/>
            <a:chOff x="5138750" y="4362733"/>
            <a:chExt cx="463018" cy="1601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5138750" y="4362733"/>
              <a:ext cx="463018" cy="1601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54171" y="3628886"/>
            <a:ext cx="4376949" cy="5840555"/>
            <a:chOff x="8754171" y="3628886"/>
            <a:chExt cx="4376949" cy="58405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0927" y="803839"/>
              <a:ext cx="8753897" cy="11681110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54171" y="3628886"/>
              <a:ext cx="4376949" cy="58405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54171" y="5048610"/>
            <a:ext cx="4376949" cy="4521761"/>
            <a:chOff x="8754171" y="5048610"/>
            <a:chExt cx="4376949" cy="45217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4171" y="5048610"/>
              <a:ext cx="4376949" cy="452176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30485" y="3940822"/>
            <a:ext cx="1598176" cy="105552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56554" y="3908242"/>
            <a:ext cx="1374589" cy="101753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958178" y="4362733"/>
            <a:ext cx="463018" cy="160103"/>
            <a:chOff x="9958178" y="4362733"/>
            <a:chExt cx="463018" cy="16010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9958178" y="4362733"/>
              <a:ext cx="463018" cy="16010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80848" y="3628886"/>
            <a:ext cx="4376949" cy="5840555"/>
            <a:chOff x="13580848" y="3628886"/>
            <a:chExt cx="4376949" cy="58405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87604" y="803839"/>
              <a:ext cx="8753897" cy="11681110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80848" y="3628886"/>
              <a:ext cx="4376949" cy="58405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580848" y="5048610"/>
            <a:ext cx="4376949" cy="4521761"/>
            <a:chOff x="13580848" y="5048610"/>
            <a:chExt cx="4376949" cy="452176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80848" y="5048610"/>
              <a:ext cx="4376949" cy="452176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157218" y="3940822"/>
            <a:ext cx="1598176" cy="105552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783256" y="3908242"/>
            <a:ext cx="1376542" cy="101753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784855" y="4362733"/>
            <a:ext cx="463018" cy="160103"/>
            <a:chOff x="14784855" y="4362733"/>
            <a:chExt cx="463018" cy="16010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4784855" y="4362733"/>
              <a:ext cx="463018" cy="160103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75684" y="2621104"/>
            <a:ext cx="8606529" cy="46642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8AE7CA5-0BD7-D036-97C9-B102AFE78AAC}"/>
              </a:ext>
            </a:extLst>
          </p:cNvPr>
          <p:cNvGrpSpPr/>
          <p:nvPr/>
        </p:nvGrpSpPr>
        <p:grpSpPr>
          <a:xfrm>
            <a:off x="641861" y="4381500"/>
            <a:ext cx="150000" cy="3211245"/>
            <a:chOff x="610138" y="1991189"/>
            <a:chExt cx="150000" cy="3211245"/>
          </a:xfrm>
        </p:grpSpPr>
        <p:pic>
          <p:nvPicPr>
            <p:cNvPr id="4" name="Object 27">
              <a:extLst>
                <a:ext uri="{FF2B5EF4-FFF2-40B4-BE49-F238E27FC236}">
                  <a16:creationId xmlns:a16="http://schemas.microsoft.com/office/drawing/2014/main" id="{F23A0917-0791-46DD-C2F2-194986476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-920485" y="3521812"/>
              <a:ext cx="3211245" cy="15000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A93085-3FFC-C7BD-B098-064E14843449}"/>
              </a:ext>
            </a:extLst>
          </p:cNvPr>
          <p:cNvSpPr/>
          <p:nvPr/>
        </p:nvSpPr>
        <p:spPr>
          <a:xfrm>
            <a:off x="133389" y="5199578"/>
            <a:ext cx="1121736" cy="3581501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60207-5380-8774-8C8E-F9A1C2B4BBB8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09673" y="2586595"/>
            <a:ext cx="622624" cy="64286"/>
            <a:chOff x="10609673" y="2586595"/>
            <a:chExt cx="622624" cy="6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609673" y="2586595"/>
              <a:ext cx="622624" cy="6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4900" y="537592"/>
            <a:ext cx="1686605" cy="745685"/>
            <a:chOff x="664900" y="537592"/>
            <a:chExt cx="1686605" cy="74568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612" y="458328"/>
              <a:ext cx="1482416" cy="9415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2177" y="1144748"/>
            <a:ext cx="8400936" cy="1241154"/>
            <a:chOff x="6742177" y="1144748"/>
            <a:chExt cx="8400936" cy="12411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2177" y="1144748"/>
              <a:ext cx="8400936" cy="124115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0754" y="1366088"/>
            <a:ext cx="6470288" cy="8816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272817" y="3602199"/>
            <a:ext cx="2235066" cy="831835"/>
            <a:chOff x="13272817" y="3602199"/>
            <a:chExt cx="2235066" cy="8318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72817" y="3602199"/>
              <a:ext cx="2235066" cy="8318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20119" y="3602199"/>
            <a:ext cx="2235066" cy="831835"/>
            <a:chOff x="9820119" y="3602199"/>
            <a:chExt cx="2235066" cy="8318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0119" y="3602199"/>
              <a:ext cx="2235066" cy="8318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81706" y="3602199"/>
            <a:ext cx="2235066" cy="831835"/>
            <a:chOff x="6081706" y="3602199"/>
            <a:chExt cx="2235066" cy="8318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1706" y="3602199"/>
              <a:ext cx="2235066" cy="8318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91041" y="3045525"/>
            <a:ext cx="7204695" cy="21429"/>
            <a:chOff x="7191041" y="3045525"/>
            <a:chExt cx="7204695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1041" y="3045525"/>
              <a:ext cx="7204695" cy="2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86134" y="3253822"/>
            <a:ext cx="426210" cy="64286"/>
            <a:chOff x="6986134" y="3253822"/>
            <a:chExt cx="426210" cy="6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986134" y="3253822"/>
              <a:ext cx="426210" cy="6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07880" y="3247874"/>
            <a:ext cx="426210" cy="64286"/>
            <a:chOff x="10707880" y="3247874"/>
            <a:chExt cx="426210" cy="642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0707880" y="3247874"/>
              <a:ext cx="426210" cy="6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177245" y="3241926"/>
            <a:ext cx="426210" cy="64286"/>
            <a:chOff x="14177245" y="3241926"/>
            <a:chExt cx="426210" cy="6428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4177245" y="3241926"/>
              <a:ext cx="426210" cy="6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564563" y="5564241"/>
            <a:ext cx="2235066" cy="831835"/>
            <a:chOff x="14564563" y="5564241"/>
            <a:chExt cx="2235066" cy="8318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64563" y="5564241"/>
              <a:ext cx="2235066" cy="83183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138716" y="5563540"/>
            <a:ext cx="2235066" cy="831835"/>
            <a:chOff x="6138716" y="5563540"/>
            <a:chExt cx="2235066" cy="83183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8716" y="5563540"/>
              <a:ext cx="2235066" cy="83183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751716" y="5731154"/>
            <a:ext cx="1630481" cy="54982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745700" y="5563540"/>
            <a:ext cx="2235066" cy="831835"/>
            <a:chOff x="3745700" y="5563540"/>
            <a:chExt cx="2235066" cy="83183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45700" y="5563540"/>
              <a:ext cx="2235066" cy="83183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12255" y="5006867"/>
            <a:ext cx="2441564" cy="21429"/>
            <a:chOff x="4812255" y="5006867"/>
            <a:chExt cx="2441564" cy="2142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2255" y="5006867"/>
              <a:ext cx="2441564" cy="214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621557" y="5215163"/>
            <a:ext cx="426210" cy="64286"/>
            <a:chOff x="4621557" y="5215163"/>
            <a:chExt cx="426210" cy="6428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621557" y="5215163"/>
              <a:ext cx="426210" cy="642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024096" y="5203267"/>
            <a:ext cx="426210" cy="64286"/>
            <a:chOff x="7024096" y="5203267"/>
            <a:chExt cx="426210" cy="642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024096" y="5203267"/>
              <a:ext cx="426210" cy="642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008404" y="4623819"/>
            <a:ext cx="426210" cy="64286"/>
            <a:chOff x="7008404" y="4623819"/>
            <a:chExt cx="426210" cy="6428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008404" y="4623819"/>
              <a:ext cx="426210" cy="6428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570094" y="5564731"/>
            <a:ext cx="2235066" cy="831835"/>
            <a:chOff x="8570094" y="5564731"/>
            <a:chExt cx="2235066" cy="83183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0094" y="5564731"/>
              <a:ext cx="2235066" cy="83183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245535" y="5006867"/>
            <a:ext cx="2441564" cy="21429"/>
            <a:chOff x="7245535" y="5006867"/>
            <a:chExt cx="2441564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45535" y="5006867"/>
              <a:ext cx="2441564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458013" y="5204458"/>
            <a:ext cx="426210" cy="64286"/>
            <a:chOff x="9458013" y="5204458"/>
            <a:chExt cx="426210" cy="6428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9458013" y="5204458"/>
              <a:ext cx="426210" cy="64286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2906" y="5727077"/>
            <a:ext cx="1322262" cy="549823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25916" y="5730449"/>
            <a:ext cx="1341309" cy="549823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57306" y="5728268"/>
            <a:ext cx="1388928" cy="549823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68906" y="3765735"/>
            <a:ext cx="1740652" cy="549824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07335" y="3769106"/>
            <a:ext cx="1778957" cy="549824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08192" y="3769106"/>
            <a:ext cx="1782395" cy="549824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2066785" y="5564241"/>
            <a:ext cx="2235066" cy="831835"/>
            <a:chOff x="12066785" y="5564241"/>
            <a:chExt cx="2235066" cy="83183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66785" y="5564241"/>
              <a:ext cx="2235066" cy="83183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219054" y="5007567"/>
            <a:ext cx="2441564" cy="21429"/>
            <a:chOff x="13219054" y="5007567"/>
            <a:chExt cx="2441564" cy="2142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19054" y="5007567"/>
              <a:ext cx="2441564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028356" y="5215863"/>
            <a:ext cx="426210" cy="64286"/>
            <a:chOff x="13028356" y="5215863"/>
            <a:chExt cx="426210" cy="6428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3028356" y="5215863"/>
              <a:ext cx="426210" cy="6428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430895" y="5203968"/>
            <a:ext cx="426210" cy="64286"/>
            <a:chOff x="15430895" y="5203968"/>
            <a:chExt cx="426210" cy="64286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430895" y="5203968"/>
              <a:ext cx="426210" cy="6428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4199515" y="4624520"/>
            <a:ext cx="426210" cy="64286"/>
            <a:chOff x="14199515" y="4624520"/>
            <a:chExt cx="426210" cy="6428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4199515" y="4624520"/>
              <a:ext cx="426210" cy="64286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53976" y="5727782"/>
            <a:ext cx="1740566" cy="549823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3049754" y="6808305"/>
            <a:ext cx="330572" cy="323294"/>
            <a:chOff x="13049754" y="6808305"/>
            <a:chExt cx="330572" cy="323294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13049754" y="6808305"/>
              <a:ext cx="330572" cy="32329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5485944" y="6815924"/>
            <a:ext cx="330572" cy="323294"/>
            <a:chOff x="15485944" y="6815924"/>
            <a:chExt cx="330572" cy="323294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15485944" y="6815924"/>
              <a:ext cx="330572" cy="32329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484922" y="7521728"/>
            <a:ext cx="5810855" cy="1131325"/>
            <a:chOff x="11484922" y="7521728"/>
            <a:chExt cx="5810855" cy="1131325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84922" y="7521728"/>
              <a:ext cx="5810855" cy="1131325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38650" y="7738055"/>
            <a:ext cx="3345070" cy="698842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3713522" y="7238095"/>
            <a:ext cx="7082663" cy="1670516"/>
            <a:chOff x="3713522" y="7238095"/>
            <a:chExt cx="7082663" cy="1670516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3522" y="7238095"/>
              <a:ext cx="7082663" cy="1670516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3908796" y="8107076"/>
            <a:ext cx="6690726" cy="22979"/>
            <a:chOff x="3908796" y="8107076"/>
            <a:chExt cx="6690726" cy="22979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08796" y="8107076"/>
              <a:ext cx="6690726" cy="22979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940990" y="8286765"/>
            <a:ext cx="5022619" cy="438276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093012" y="7416110"/>
            <a:ext cx="2228534" cy="691772"/>
          </a:xfrm>
          <a:prstGeom prst="rect">
            <a:avLst/>
          </a:prstGeom>
        </p:spPr>
      </p:pic>
      <p:pic>
        <p:nvPicPr>
          <p:cNvPr id="12" name="Object 10">
            <a:extLst>
              <a:ext uri="{FF2B5EF4-FFF2-40B4-BE49-F238E27FC236}">
                <a16:creationId xmlns:a16="http://schemas.microsoft.com/office/drawing/2014/main" id="{410AC68A-FBBA-9783-DB5B-9F16F33BC0F5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01322" y="1821420"/>
            <a:ext cx="1981501" cy="358150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AB68719-3C8F-3D15-1B75-3B1CD6A508D6}"/>
              </a:ext>
            </a:extLst>
          </p:cNvPr>
          <p:cNvGrpSpPr/>
          <p:nvPr/>
        </p:nvGrpSpPr>
        <p:grpSpPr>
          <a:xfrm>
            <a:off x="133389" y="4381500"/>
            <a:ext cx="1121736" cy="4399579"/>
            <a:chOff x="133389" y="4381500"/>
            <a:chExt cx="1121736" cy="439957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61541D-E2A2-7835-2A20-B9CBA31923D3}"/>
                </a:ext>
              </a:extLst>
            </p:cNvPr>
            <p:cNvGrpSpPr/>
            <p:nvPr/>
          </p:nvGrpSpPr>
          <p:grpSpPr>
            <a:xfrm>
              <a:off x="641861" y="4381500"/>
              <a:ext cx="150000" cy="3211245"/>
              <a:chOff x="610138" y="1991189"/>
              <a:chExt cx="150000" cy="3211245"/>
            </a:xfrm>
          </p:grpSpPr>
          <p:pic>
            <p:nvPicPr>
              <p:cNvPr id="4" name="Object 27">
                <a:extLst>
                  <a:ext uri="{FF2B5EF4-FFF2-40B4-BE49-F238E27FC236}">
                    <a16:creationId xmlns:a16="http://schemas.microsoft.com/office/drawing/2014/main" id="{F194450A-FA0B-5BCD-9D1D-618DE4969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9ABEC9-7511-9B66-0B77-95B9426A0266}"/>
                </a:ext>
              </a:extLst>
            </p:cNvPr>
            <p:cNvSpPr/>
            <p:nvPr/>
          </p:nvSpPr>
          <p:spPr>
            <a:xfrm>
              <a:off x="133389" y="5199578"/>
              <a:ext cx="1121736" cy="358150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5A7BC53-FA71-31AB-F796-EA2BFE91BE3E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64239" y="1144748"/>
            <a:ext cx="5162174" cy="1241154"/>
            <a:chOff x="8364239" y="1144748"/>
            <a:chExt cx="5162174" cy="12411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4239" y="1144748"/>
              <a:ext cx="5162174" cy="12411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62653" y="2622530"/>
            <a:ext cx="12327499" cy="1188791"/>
            <a:chOff x="4762653" y="2622530"/>
            <a:chExt cx="12327499" cy="11887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653" y="2622530"/>
              <a:ext cx="12327499" cy="11887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62653" y="4034623"/>
            <a:ext cx="12327499" cy="1188791"/>
            <a:chOff x="4762653" y="4034623"/>
            <a:chExt cx="12327499" cy="11887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653" y="4034623"/>
              <a:ext cx="12327499" cy="11887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62653" y="5446716"/>
            <a:ext cx="12327499" cy="1188791"/>
            <a:chOff x="4762653" y="5446716"/>
            <a:chExt cx="12327499" cy="11887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653" y="5446716"/>
              <a:ext cx="12327499" cy="11887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39562" y="4950760"/>
            <a:ext cx="1210014" cy="2182879"/>
            <a:chOff x="5239562" y="4950760"/>
            <a:chExt cx="1210014" cy="21828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5239562" y="4950760"/>
              <a:ext cx="1210014" cy="21828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39562" y="3538667"/>
            <a:ext cx="1210014" cy="2182879"/>
            <a:chOff x="5239562" y="3538667"/>
            <a:chExt cx="1210014" cy="218287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5239562" y="3538667"/>
              <a:ext cx="1210014" cy="21828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39562" y="2125486"/>
            <a:ext cx="1210014" cy="2182879"/>
            <a:chOff x="5239562" y="2125486"/>
            <a:chExt cx="1210014" cy="218287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5239562" y="2125486"/>
              <a:ext cx="1210014" cy="218287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8097" y="1366088"/>
            <a:ext cx="2764488" cy="88162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3392" y="2949373"/>
            <a:ext cx="1370747" cy="54982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5849" y="2947087"/>
            <a:ext cx="4722956" cy="54982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43392" y="4361459"/>
            <a:ext cx="1414585" cy="54982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85849" y="4359173"/>
            <a:ext cx="2738756" cy="63887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3392" y="5773554"/>
            <a:ext cx="1428937" cy="54982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85849" y="5771268"/>
            <a:ext cx="2151223" cy="63887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762653" y="6871698"/>
            <a:ext cx="12327499" cy="1188791"/>
            <a:chOff x="4762653" y="6871698"/>
            <a:chExt cx="12327499" cy="11887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653" y="6871698"/>
              <a:ext cx="12327499" cy="11887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239562" y="6371932"/>
            <a:ext cx="1210014" cy="2182879"/>
            <a:chOff x="5239562" y="6371932"/>
            <a:chExt cx="1210014" cy="218287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5239562" y="6371932"/>
              <a:ext cx="1210014" cy="218287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43392" y="7198535"/>
            <a:ext cx="1436223" cy="54982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85849" y="7196249"/>
            <a:ext cx="3849842" cy="63887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762653" y="8704841"/>
            <a:ext cx="12327499" cy="1188791"/>
            <a:chOff x="4762653" y="8704841"/>
            <a:chExt cx="12327499" cy="118879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62653" y="8704841"/>
              <a:ext cx="12327499" cy="11887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33125" y="8220558"/>
            <a:ext cx="1194002" cy="2153995"/>
            <a:chOff x="5233125" y="8220558"/>
            <a:chExt cx="1194002" cy="215399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200000">
              <a:off x="5233125" y="8220558"/>
              <a:ext cx="1194002" cy="2153995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943392" y="9031678"/>
            <a:ext cx="1173004" cy="54982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85849" y="9029392"/>
            <a:ext cx="3000414" cy="63887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596534" y="8155182"/>
            <a:ext cx="676822" cy="128571"/>
            <a:chOff x="10596534" y="8155182"/>
            <a:chExt cx="676822" cy="12857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0596534" y="8155182"/>
              <a:ext cx="676822" cy="128571"/>
            </a:xfrm>
            <a:prstGeom prst="rect">
              <a:avLst/>
            </a:prstGeom>
          </p:spPr>
        </p:pic>
      </p:grpSp>
      <p:pic>
        <p:nvPicPr>
          <p:cNvPr id="8" name="Object 38">
            <a:extLst>
              <a:ext uri="{FF2B5EF4-FFF2-40B4-BE49-F238E27FC236}">
                <a16:creationId xmlns:a16="http://schemas.microsoft.com/office/drawing/2014/main" id="{BF788DFF-E366-94BB-8B07-818621EEA89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8611" y="1815706"/>
            <a:ext cx="1981501" cy="3581501"/>
          </a:xfrm>
          <a:prstGeom prst="rect">
            <a:avLst/>
          </a:prstGeom>
        </p:spPr>
      </p:pic>
      <p:grpSp>
        <p:nvGrpSpPr>
          <p:cNvPr id="2" name="그룹 1003">
            <a:extLst>
              <a:ext uri="{FF2B5EF4-FFF2-40B4-BE49-F238E27FC236}">
                <a16:creationId xmlns:a16="http://schemas.microsoft.com/office/drawing/2014/main" id="{5FE9F05A-10D0-89EF-B1A3-2993C6CF797C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4" name="그룹 1004">
              <a:extLst>
                <a:ext uri="{FF2B5EF4-FFF2-40B4-BE49-F238E27FC236}">
                  <a16:creationId xmlns:a16="http://schemas.microsoft.com/office/drawing/2014/main" id="{918E1F6F-4BF8-83A4-E8EC-9F0AD3DCAD84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9" name="Object 10">
                <a:extLst>
                  <a:ext uri="{FF2B5EF4-FFF2-40B4-BE49-F238E27FC236}">
                    <a16:creationId xmlns:a16="http://schemas.microsoft.com/office/drawing/2014/main" id="{B1D0A65E-2852-4D03-D208-1BE9DC1B8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7ED94661-23F8-57E0-B4E2-2DED3F6D5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61C772-2ABE-AA99-2BCD-82D47DD61905}"/>
              </a:ext>
            </a:extLst>
          </p:cNvPr>
          <p:cNvGrpSpPr/>
          <p:nvPr/>
        </p:nvGrpSpPr>
        <p:grpSpPr>
          <a:xfrm>
            <a:off x="641861" y="5056455"/>
            <a:ext cx="150000" cy="3211245"/>
            <a:chOff x="610138" y="1991189"/>
            <a:chExt cx="150000" cy="3211245"/>
          </a:xfrm>
        </p:grpSpPr>
        <p:pic>
          <p:nvPicPr>
            <p:cNvPr id="20" name="Object 27">
              <a:extLst>
                <a:ext uri="{FF2B5EF4-FFF2-40B4-BE49-F238E27FC236}">
                  <a16:creationId xmlns:a16="http://schemas.microsoft.com/office/drawing/2014/main" id="{1DBC8003-D8CE-DE2E-4AAE-A8EABD79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-920485" y="3521812"/>
              <a:ext cx="3211245" cy="150000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E35D6E-79D4-3ABA-5232-CFB8B235C949}"/>
              </a:ext>
            </a:extLst>
          </p:cNvPr>
          <p:cNvSpPr/>
          <p:nvPr/>
        </p:nvSpPr>
        <p:spPr>
          <a:xfrm>
            <a:off x="133389" y="5219599"/>
            <a:ext cx="1121736" cy="3581501"/>
          </a:xfrm>
          <a:prstGeom prst="rect">
            <a:avLst/>
          </a:prstGeom>
          <a:solidFill>
            <a:srgbClr val="FF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43301-3DC1-B6A9-FB3C-EB2A25ABC3F9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542A46-44BD-7F59-9E88-2CDFE614EF6D}"/>
              </a:ext>
            </a:extLst>
          </p:cNvPr>
          <p:cNvSpPr/>
          <p:nvPr/>
        </p:nvSpPr>
        <p:spPr>
          <a:xfrm>
            <a:off x="-1" y="0"/>
            <a:ext cx="18288001" cy="10287000"/>
          </a:xfrm>
          <a:prstGeom prst="rect">
            <a:avLst/>
          </a:prstGeom>
          <a:solidFill>
            <a:srgbClr val="E7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001">
            <a:extLst>
              <a:ext uri="{FF2B5EF4-FFF2-40B4-BE49-F238E27FC236}">
                <a16:creationId xmlns:a16="http://schemas.microsoft.com/office/drawing/2014/main" id="{93514FD1-2E81-7D1B-FFEB-EE5708D8F1D3}"/>
              </a:ext>
            </a:extLst>
          </p:cNvPr>
          <p:cNvGrpSpPr/>
          <p:nvPr/>
        </p:nvGrpSpPr>
        <p:grpSpPr>
          <a:xfrm>
            <a:off x="4711514" y="2552217"/>
            <a:ext cx="8862686" cy="2219842"/>
            <a:chOff x="4711514" y="2552217"/>
            <a:chExt cx="8862686" cy="2219842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982EAFD9-7CC4-3D1F-0596-BFB4CD075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1514" y="2552217"/>
              <a:ext cx="8862686" cy="2219842"/>
            </a:xfrm>
            <a:prstGeom prst="rect">
              <a:avLst/>
            </a:prstGeom>
          </p:spPr>
        </p:pic>
      </p:grp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2699444A-AADC-0EB6-71CF-269FD9C0E670}"/>
              </a:ext>
            </a:extLst>
          </p:cNvPr>
          <p:cNvGrpSpPr/>
          <p:nvPr/>
        </p:nvGrpSpPr>
        <p:grpSpPr>
          <a:xfrm>
            <a:off x="926453" y="7235692"/>
            <a:ext cx="2053683" cy="2053683"/>
            <a:chOff x="926453" y="7235692"/>
            <a:chExt cx="2053683" cy="2053683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BDE2C150-F6A5-36B4-D6A2-79B893EFF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453" y="7235692"/>
              <a:ext cx="2053683" cy="2053683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75ED1094-F517-88C2-6B84-E72DC7B1570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9957" y="2754690"/>
            <a:ext cx="6830420" cy="2026620"/>
          </a:xfrm>
          <a:prstGeom prst="rect">
            <a:avLst/>
          </a:prstGeom>
        </p:spPr>
      </p:pic>
      <p:pic>
        <p:nvPicPr>
          <p:cNvPr id="17" name="Object 8">
            <a:extLst>
              <a:ext uri="{FF2B5EF4-FFF2-40B4-BE49-F238E27FC236}">
                <a16:creationId xmlns:a16="http://schemas.microsoft.com/office/drawing/2014/main" id="{B512CF62-945C-932C-7E47-74AEA0A2295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943" y="6394032"/>
            <a:ext cx="15227710" cy="1540529"/>
          </a:xfrm>
          <a:prstGeom prst="rect">
            <a:avLst/>
          </a:prstGeom>
        </p:spPr>
      </p:pic>
      <p:pic>
        <p:nvPicPr>
          <p:cNvPr id="19" name="Object 9">
            <a:extLst>
              <a:ext uri="{FF2B5EF4-FFF2-40B4-BE49-F238E27FC236}">
                <a16:creationId xmlns:a16="http://schemas.microsoft.com/office/drawing/2014/main" id="{43F47CB0-5899-5637-6B1B-F2383BAF726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32191" y="8990153"/>
            <a:ext cx="2972655" cy="409902"/>
          </a:xfrm>
          <a:prstGeom prst="rect">
            <a:avLst/>
          </a:prstGeom>
        </p:spPr>
      </p:pic>
      <p:pic>
        <p:nvPicPr>
          <p:cNvPr id="22" name="Object 11">
            <a:extLst>
              <a:ext uri="{FF2B5EF4-FFF2-40B4-BE49-F238E27FC236}">
                <a16:creationId xmlns:a16="http://schemas.microsoft.com/office/drawing/2014/main" id="{40BC2E47-D677-7727-8367-EA2702FF46B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8705" y="8990153"/>
            <a:ext cx="1672064" cy="409902"/>
          </a:xfrm>
          <a:prstGeom prst="rect">
            <a:avLst/>
          </a:prstGeom>
        </p:spPr>
      </p:pic>
      <p:grpSp>
        <p:nvGrpSpPr>
          <p:cNvPr id="23" name="그룹 1003">
            <a:extLst>
              <a:ext uri="{FF2B5EF4-FFF2-40B4-BE49-F238E27FC236}">
                <a16:creationId xmlns:a16="http://schemas.microsoft.com/office/drawing/2014/main" id="{46A748A2-4CC8-3E84-EC3C-440030514102}"/>
              </a:ext>
            </a:extLst>
          </p:cNvPr>
          <p:cNvGrpSpPr/>
          <p:nvPr/>
        </p:nvGrpSpPr>
        <p:grpSpPr>
          <a:xfrm>
            <a:off x="1645295" y="-1738388"/>
            <a:ext cx="3476776" cy="3476776"/>
            <a:chOff x="1645295" y="-1738388"/>
            <a:chExt cx="3476776" cy="3476776"/>
          </a:xfrm>
        </p:grpSpPr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5ABAFC3C-11C3-8EB3-DE29-49E3ACBD1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295" y="-1738388"/>
              <a:ext cx="3476776" cy="3476776"/>
            </a:xfrm>
            <a:prstGeom prst="rect">
              <a:avLst/>
            </a:prstGeom>
          </p:spPr>
        </p:pic>
      </p:grpSp>
      <p:grpSp>
        <p:nvGrpSpPr>
          <p:cNvPr id="26" name="그룹 1004">
            <a:extLst>
              <a:ext uri="{FF2B5EF4-FFF2-40B4-BE49-F238E27FC236}">
                <a16:creationId xmlns:a16="http://schemas.microsoft.com/office/drawing/2014/main" id="{DFDDE798-405A-242D-C353-DB129EE83389}"/>
              </a:ext>
            </a:extLst>
          </p:cNvPr>
          <p:cNvGrpSpPr/>
          <p:nvPr/>
        </p:nvGrpSpPr>
        <p:grpSpPr>
          <a:xfrm>
            <a:off x="15392079" y="648274"/>
            <a:ext cx="4064850" cy="4064850"/>
            <a:chOff x="15392079" y="648274"/>
            <a:chExt cx="4064850" cy="4064850"/>
          </a:xfrm>
        </p:grpSpPr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4A725132-C573-B77F-4FAC-1A1EE8542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92079" y="648274"/>
              <a:ext cx="4064850" cy="4064850"/>
            </a:xfrm>
            <a:prstGeom prst="rect">
              <a:avLst/>
            </a:prstGeom>
          </p:spPr>
        </p:pic>
      </p:grpSp>
      <p:grpSp>
        <p:nvGrpSpPr>
          <p:cNvPr id="29" name="그룹 1005">
            <a:extLst>
              <a:ext uri="{FF2B5EF4-FFF2-40B4-BE49-F238E27FC236}">
                <a16:creationId xmlns:a16="http://schemas.microsoft.com/office/drawing/2014/main" id="{AAB4E7A5-03CD-D9C1-ADBA-C568E9CAB084}"/>
              </a:ext>
            </a:extLst>
          </p:cNvPr>
          <p:cNvGrpSpPr/>
          <p:nvPr/>
        </p:nvGrpSpPr>
        <p:grpSpPr>
          <a:xfrm>
            <a:off x="1700319" y="8734468"/>
            <a:ext cx="15400988" cy="13617"/>
            <a:chOff x="1700319" y="8734468"/>
            <a:chExt cx="15400988" cy="13617"/>
          </a:xfrm>
        </p:grpSpPr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D23828F2-788F-0487-45ED-FAD47C859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0319" y="8734468"/>
              <a:ext cx="15400988" cy="13617"/>
            </a:xfrm>
            <a:prstGeom prst="rect">
              <a:avLst/>
            </a:prstGeom>
          </p:spPr>
        </p:pic>
      </p:grpSp>
      <p:grpSp>
        <p:nvGrpSpPr>
          <p:cNvPr id="39" name="그룹 1006">
            <a:extLst>
              <a:ext uri="{FF2B5EF4-FFF2-40B4-BE49-F238E27FC236}">
                <a16:creationId xmlns:a16="http://schemas.microsoft.com/office/drawing/2014/main" id="{45D03DBA-854B-76D8-26E5-8078C530E54D}"/>
              </a:ext>
            </a:extLst>
          </p:cNvPr>
          <p:cNvGrpSpPr/>
          <p:nvPr/>
        </p:nvGrpSpPr>
        <p:grpSpPr>
          <a:xfrm>
            <a:off x="12159667" y="1146292"/>
            <a:ext cx="1117825" cy="1117825"/>
            <a:chOff x="12159667" y="1146292"/>
            <a:chExt cx="1117825" cy="1117825"/>
          </a:xfrm>
        </p:grpSpPr>
        <p:pic>
          <p:nvPicPr>
            <p:cNvPr id="40" name="Object 22">
              <a:extLst>
                <a:ext uri="{FF2B5EF4-FFF2-40B4-BE49-F238E27FC236}">
                  <a16:creationId xmlns:a16="http://schemas.microsoft.com/office/drawing/2014/main" id="{292582B0-35FA-5EFC-910C-07CD1C7EA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59667" y="1146292"/>
              <a:ext cx="1117825" cy="1117825"/>
            </a:xfrm>
            <a:prstGeom prst="rect">
              <a:avLst/>
            </a:prstGeom>
          </p:spPr>
        </p:pic>
      </p:grpSp>
      <p:grpSp>
        <p:nvGrpSpPr>
          <p:cNvPr id="42" name="그룹 1007">
            <a:extLst>
              <a:ext uri="{FF2B5EF4-FFF2-40B4-BE49-F238E27FC236}">
                <a16:creationId xmlns:a16="http://schemas.microsoft.com/office/drawing/2014/main" id="{53A14D77-1E3B-2EA3-F37F-04BE27662CD5}"/>
              </a:ext>
            </a:extLst>
          </p:cNvPr>
          <p:cNvGrpSpPr/>
          <p:nvPr/>
        </p:nvGrpSpPr>
        <p:grpSpPr>
          <a:xfrm>
            <a:off x="16456228" y="8977289"/>
            <a:ext cx="3156871" cy="3156871"/>
            <a:chOff x="16456228" y="8977289"/>
            <a:chExt cx="3156871" cy="3156871"/>
          </a:xfrm>
        </p:grpSpPr>
        <p:pic>
          <p:nvPicPr>
            <p:cNvPr id="43" name="Object 25">
              <a:extLst>
                <a:ext uri="{FF2B5EF4-FFF2-40B4-BE49-F238E27FC236}">
                  <a16:creationId xmlns:a16="http://schemas.microsoft.com/office/drawing/2014/main" id="{C8A36302-5948-12DC-F379-5D108B4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56228" y="8977289"/>
              <a:ext cx="3156871" cy="3156871"/>
            </a:xfrm>
            <a:prstGeom prst="rect">
              <a:avLst/>
            </a:prstGeom>
          </p:spPr>
        </p:pic>
      </p:grpSp>
      <p:grpSp>
        <p:nvGrpSpPr>
          <p:cNvPr id="45" name="그룹 1008">
            <a:extLst>
              <a:ext uri="{FF2B5EF4-FFF2-40B4-BE49-F238E27FC236}">
                <a16:creationId xmlns:a16="http://schemas.microsoft.com/office/drawing/2014/main" id="{1F63E5BE-24B8-6ABA-EC71-AA5D009EA5AD}"/>
              </a:ext>
            </a:extLst>
          </p:cNvPr>
          <p:cNvGrpSpPr/>
          <p:nvPr/>
        </p:nvGrpSpPr>
        <p:grpSpPr>
          <a:xfrm>
            <a:off x="7452309" y="5787926"/>
            <a:ext cx="3381096" cy="317135"/>
            <a:chOff x="7452309" y="5787926"/>
            <a:chExt cx="3381096" cy="317135"/>
          </a:xfrm>
        </p:grpSpPr>
        <p:pic>
          <p:nvPicPr>
            <p:cNvPr id="48" name="Object 28">
              <a:extLst>
                <a:ext uri="{FF2B5EF4-FFF2-40B4-BE49-F238E27FC236}">
                  <a16:creationId xmlns:a16="http://schemas.microsoft.com/office/drawing/2014/main" id="{0AD75E6B-2430-61FB-9CE1-29FC5F1A7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86915" y="5753641"/>
              <a:ext cx="2208644" cy="390844"/>
            </a:xfrm>
            <a:prstGeom prst="rect">
              <a:avLst/>
            </a:prstGeom>
          </p:spPr>
        </p:pic>
        <p:grpSp>
          <p:nvGrpSpPr>
            <p:cNvPr id="50" name="그룹 1009">
              <a:extLst>
                <a:ext uri="{FF2B5EF4-FFF2-40B4-BE49-F238E27FC236}">
                  <a16:creationId xmlns:a16="http://schemas.microsoft.com/office/drawing/2014/main" id="{3AC7CFEC-A849-B1D5-E535-E624883F55DE}"/>
                </a:ext>
              </a:extLst>
            </p:cNvPr>
            <p:cNvGrpSpPr/>
            <p:nvPr/>
          </p:nvGrpSpPr>
          <p:grpSpPr>
            <a:xfrm>
              <a:off x="7366498" y="5890327"/>
              <a:ext cx="283958" cy="112335"/>
              <a:chOff x="7366498" y="5890327"/>
              <a:chExt cx="283958" cy="112335"/>
            </a:xfrm>
          </p:grpSpPr>
          <p:pic>
            <p:nvPicPr>
              <p:cNvPr id="56" name="Object 30">
                <a:extLst>
                  <a:ext uri="{FF2B5EF4-FFF2-40B4-BE49-F238E27FC236}">
                    <a16:creationId xmlns:a16="http://schemas.microsoft.com/office/drawing/2014/main" id="{52A91185-690C-EFEF-6743-2B976DF91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7366498" y="5890327"/>
                <a:ext cx="283958" cy="112335"/>
              </a:xfrm>
              <a:prstGeom prst="rect">
                <a:avLst/>
              </a:prstGeom>
            </p:spPr>
          </p:pic>
        </p:grpSp>
        <p:grpSp>
          <p:nvGrpSpPr>
            <p:cNvPr id="51" name="그룹 1010">
              <a:extLst>
                <a:ext uri="{FF2B5EF4-FFF2-40B4-BE49-F238E27FC236}">
                  <a16:creationId xmlns:a16="http://schemas.microsoft.com/office/drawing/2014/main" id="{5832792F-A7CA-65BF-BA7B-85AC25FDA2F3}"/>
                </a:ext>
              </a:extLst>
            </p:cNvPr>
            <p:cNvGrpSpPr/>
            <p:nvPr/>
          </p:nvGrpSpPr>
          <p:grpSpPr>
            <a:xfrm>
              <a:off x="10635259" y="5890327"/>
              <a:ext cx="283958" cy="112335"/>
              <a:chOff x="10635259" y="5890327"/>
              <a:chExt cx="283958" cy="112335"/>
            </a:xfrm>
          </p:grpSpPr>
          <p:pic>
            <p:nvPicPr>
              <p:cNvPr id="53" name="Object 33">
                <a:extLst>
                  <a:ext uri="{FF2B5EF4-FFF2-40B4-BE49-F238E27FC236}">
                    <a16:creationId xmlns:a16="http://schemas.microsoft.com/office/drawing/2014/main" id="{EE157AAB-7046-24F9-261C-49E6B0B3F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10635259" y="5890327"/>
                <a:ext cx="283958" cy="112335"/>
              </a:xfrm>
              <a:prstGeom prst="rect">
                <a:avLst/>
              </a:prstGeom>
            </p:spPr>
          </p:pic>
        </p:grpSp>
      </p:grpSp>
      <p:grpSp>
        <p:nvGrpSpPr>
          <p:cNvPr id="58" name="그룹 1011">
            <a:extLst>
              <a:ext uri="{FF2B5EF4-FFF2-40B4-BE49-F238E27FC236}">
                <a16:creationId xmlns:a16="http://schemas.microsoft.com/office/drawing/2014/main" id="{14F07F8E-A309-4689-9E71-62FBF79D51BC}"/>
              </a:ext>
            </a:extLst>
          </p:cNvPr>
          <p:cNvGrpSpPr/>
          <p:nvPr/>
        </p:nvGrpSpPr>
        <p:grpSpPr>
          <a:xfrm>
            <a:off x="14246592" y="4063393"/>
            <a:ext cx="940385" cy="1417332"/>
            <a:chOff x="14246592" y="4063393"/>
            <a:chExt cx="940385" cy="1417332"/>
          </a:xfrm>
        </p:grpSpPr>
        <p:pic>
          <p:nvPicPr>
            <p:cNvPr id="59" name="Object 37">
              <a:extLst>
                <a:ext uri="{FF2B5EF4-FFF2-40B4-BE49-F238E27FC236}">
                  <a16:creationId xmlns:a16="http://schemas.microsoft.com/office/drawing/2014/main" id="{9D89B79B-DE5C-860E-43F2-F09186316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140000">
              <a:off x="14246592" y="4063393"/>
              <a:ext cx="940385" cy="1417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84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A97249-CFFB-BBD8-28FC-8BFAF93C5CF9}"/>
              </a:ext>
            </a:extLst>
          </p:cNvPr>
          <p:cNvGrpSpPr/>
          <p:nvPr/>
        </p:nvGrpSpPr>
        <p:grpSpPr>
          <a:xfrm>
            <a:off x="664900" y="1972638"/>
            <a:ext cx="150000" cy="3211245"/>
            <a:chOff x="610138" y="1991189"/>
            <a:chExt cx="150000" cy="3211245"/>
          </a:xfrm>
        </p:grpSpPr>
        <p:pic>
          <p:nvPicPr>
            <p:cNvPr id="19" name="Object 27">
              <a:extLst>
                <a:ext uri="{FF2B5EF4-FFF2-40B4-BE49-F238E27FC236}">
                  <a16:creationId xmlns:a16="http://schemas.microsoft.com/office/drawing/2014/main" id="{5B15D096-58F5-4551-A8A3-4E741B405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920485" y="3521812"/>
              <a:ext cx="3211245" cy="150000"/>
            </a:xfrm>
            <a:prstGeom prst="rect">
              <a:avLst/>
            </a:prstGeom>
          </p:spPr>
        </p:pic>
      </p:grpSp>
      <p:pic>
        <p:nvPicPr>
          <p:cNvPr id="18" name="Object 29">
            <a:extLst>
              <a:ext uri="{FF2B5EF4-FFF2-40B4-BE49-F238E27FC236}">
                <a16:creationId xmlns:a16="http://schemas.microsoft.com/office/drawing/2014/main" id="{05C08383-C8FB-A3AD-286D-D2A2FBF24D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570" y="1807825"/>
            <a:ext cx="1981501" cy="358150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7F46C0-BA8C-0D71-C1A5-B7280D197EBB}"/>
              </a:ext>
            </a:extLst>
          </p:cNvPr>
          <p:cNvGrpSpPr/>
          <p:nvPr/>
        </p:nvGrpSpPr>
        <p:grpSpPr>
          <a:xfrm>
            <a:off x="7391400" y="0"/>
            <a:ext cx="11098250" cy="10287000"/>
            <a:chOff x="6690944" y="0"/>
            <a:chExt cx="11594771" cy="10285714"/>
          </a:xfrm>
        </p:grpSpPr>
        <p:pic>
          <p:nvPicPr>
            <p:cNvPr id="49" name="Object 2">
              <a:extLst>
                <a:ext uri="{FF2B5EF4-FFF2-40B4-BE49-F238E27FC236}">
                  <a16:creationId xmlns:a16="http://schemas.microsoft.com/office/drawing/2014/main" id="{83FE77F9-1F88-B2C8-F8FA-F0BF91A4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0944" y="0"/>
              <a:ext cx="11594771" cy="1028571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5467E9-F3D3-0E3F-3A89-B5059B24D258}"/>
              </a:ext>
            </a:extLst>
          </p:cNvPr>
          <p:cNvGrpSpPr/>
          <p:nvPr/>
        </p:nvGrpSpPr>
        <p:grpSpPr>
          <a:xfrm>
            <a:off x="4173817" y="2640606"/>
            <a:ext cx="6471923" cy="6471923"/>
            <a:chOff x="3454982" y="2545783"/>
            <a:chExt cx="6471923" cy="6471923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0EAD166B-2EAA-99D7-F1A1-428159C3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4982" y="2545783"/>
              <a:ext cx="6471923" cy="6471923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DDA9B48-08F7-70EB-FEB8-D3B95ECA66AB}"/>
              </a:ext>
            </a:extLst>
          </p:cNvPr>
          <p:cNvGrpSpPr/>
          <p:nvPr/>
        </p:nvGrpSpPr>
        <p:grpSpPr>
          <a:xfrm>
            <a:off x="9863503" y="5115474"/>
            <a:ext cx="1372902" cy="1372902"/>
            <a:chOff x="9144668" y="5020651"/>
            <a:chExt cx="1372902" cy="1372902"/>
          </a:xfrm>
        </p:grpSpPr>
        <p:pic>
          <p:nvPicPr>
            <p:cNvPr id="46" name="Object 8">
              <a:extLst>
                <a:ext uri="{FF2B5EF4-FFF2-40B4-BE49-F238E27FC236}">
                  <a16:creationId xmlns:a16="http://schemas.microsoft.com/office/drawing/2014/main" id="{CB7210A1-84B6-78B2-8D01-4B7BF52D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668" y="5020651"/>
              <a:ext cx="1372902" cy="137290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727B47-FF10-2CA1-874A-898F58E42403}"/>
              </a:ext>
            </a:extLst>
          </p:cNvPr>
          <p:cNvGrpSpPr/>
          <p:nvPr/>
        </p:nvGrpSpPr>
        <p:grpSpPr>
          <a:xfrm>
            <a:off x="9246566" y="7220513"/>
            <a:ext cx="1372902" cy="1372902"/>
            <a:chOff x="8527731" y="7125690"/>
            <a:chExt cx="1372902" cy="1372902"/>
          </a:xfrm>
        </p:grpSpPr>
        <p:pic>
          <p:nvPicPr>
            <p:cNvPr id="45" name="Object 11">
              <a:extLst>
                <a:ext uri="{FF2B5EF4-FFF2-40B4-BE49-F238E27FC236}">
                  <a16:creationId xmlns:a16="http://schemas.microsoft.com/office/drawing/2014/main" id="{AC366EF5-1ADA-3D24-8824-021D02AE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7731" y="7125690"/>
              <a:ext cx="1372902" cy="1372902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DFCE6F-6A65-22F5-16CA-C616D4A80177}"/>
              </a:ext>
            </a:extLst>
          </p:cNvPr>
          <p:cNvGrpSpPr/>
          <p:nvPr/>
        </p:nvGrpSpPr>
        <p:grpSpPr>
          <a:xfrm>
            <a:off x="9246566" y="3093119"/>
            <a:ext cx="1372902" cy="1372902"/>
            <a:chOff x="8527731" y="2998296"/>
            <a:chExt cx="1372902" cy="1372902"/>
          </a:xfrm>
        </p:grpSpPr>
        <p:pic>
          <p:nvPicPr>
            <p:cNvPr id="44" name="Object 14">
              <a:extLst>
                <a:ext uri="{FF2B5EF4-FFF2-40B4-BE49-F238E27FC236}">
                  <a16:creationId xmlns:a16="http://schemas.microsoft.com/office/drawing/2014/main" id="{4E7FE37F-4384-100A-50AF-A5DCFC6E1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7731" y="2998296"/>
              <a:ext cx="1372902" cy="1372902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B93CFE-848E-7A00-6981-EC85D97817B8}"/>
              </a:ext>
            </a:extLst>
          </p:cNvPr>
          <p:cNvGrpSpPr/>
          <p:nvPr/>
        </p:nvGrpSpPr>
        <p:grpSpPr>
          <a:xfrm>
            <a:off x="5075675" y="3578261"/>
            <a:ext cx="4596614" cy="4596614"/>
            <a:chOff x="4356840" y="3483438"/>
            <a:chExt cx="4596614" cy="4596614"/>
          </a:xfrm>
        </p:grpSpPr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D5F878D2-6ED6-76C4-FB9C-B67608BB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6840" y="3483438"/>
              <a:ext cx="4596614" cy="4596614"/>
            </a:xfrm>
            <a:prstGeom prst="rect">
              <a:avLst/>
            </a:prstGeom>
          </p:spPr>
        </p:pic>
      </p:grpSp>
      <p:pic>
        <p:nvPicPr>
          <p:cNvPr id="10" name="Object 19">
            <a:extLst>
              <a:ext uri="{FF2B5EF4-FFF2-40B4-BE49-F238E27FC236}">
                <a16:creationId xmlns:a16="http://schemas.microsoft.com/office/drawing/2014/main" id="{74C99C27-1A32-0AC0-93FE-F9C507D527C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81313" y="3039786"/>
            <a:ext cx="1935795" cy="642528"/>
          </a:xfrm>
          <a:prstGeom prst="rect">
            <a:avLst/>
          </a:prstGeom>
        </p:spPr>
      </p:pic>
      <p:pic>
        <p:nvPicPr>
          <p:cNvPr id="11" name="Object 20">
            <a:extLst>
              <a:ext uri="{FF2B5EF4-FFF2-40B4-BE49-F238E27FC236}">
                <a16:creationId xmlns:a16="http://schemas.microsoft.com/office/drawing/2014/main" id="{09EBC36B-C6BB-CDED-6E7E-BEA431AF8C6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06932" y="5233929"/>
            <a:ext cx="4781280" cy="633004"/>
          </a:xfrm>
          <a:prstGeom prst="rect">
            <a:avLst/>
          </a:prstGeom>
        </p:spPr>
      </p:pic>
      <p:pic>
        <p:nvPicPr>
          <p:cNvPr id="13" name="Object 21">
            <a:extLst>
              <a:ext uri="{FF2B5EF4-FFF2-40B4-BE49-F238E27FC236}">
                <a16:creationId xmlns:a16="http://schemas.microsoft.com/office/drawing/2014/main" id="{887A5EE5-B1CB-2C71-52C6-4F1B9E84CDD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1313" y="7338967"/>
            <a:ext cx="5923471" cy="642528"/>
          </a:xfrm>
          <a:prstGeom prst="rect">
            <a:avLst/>
          </a:prstGeom>
        </p:spPr>
      </p:pic>
      <p:pic>
        <p:nvPicPr>
          <p:cNvPr id="14" name="Object 22">
            <a:extLst>
              <a:ext uri="{FF2B5EF4-FFF2-40B4-BE49-F238E27FC236}">
                <a16:creationId xmlns:a16="http://schemas.microsoft.com/office/drawing/2014/main" id="{BD7FF411-7D0C-7816-5C81-39100C86D812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90846" y="1512796"/>
            <a:ext cx="5563897" cy="921687"/>
          </a:xfrm>
          <a:prstGeom prst="rect">
            <a:avLst/>
          </a:prstGeom>
        </p:spPr>
      </p:pic>
      <p:pic>
        <p:nvPicPr>
          <p:cNvPr id="26" name="Object 36">
            <a:extLst>
              <a:ext uri="{FF2B5EF4-FFF2-40B4-BE49-F238E27FC236}">
                <a16:creationId xmlns:a16="http://schemas.microsoft.com/office/drawing/2014/main" id="{613EFD4C-28F7-3BE0-1975-E8E5A6168386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27081" y="3259884"/>
            <a:ext cx="1208656" cy="1026770"/>
          </a:xfrm>
          <a:prstGeom prst="rect">
            <a:avLst/>
          </a:prstGeom>
        </p:spPr>
      </p:pic>
      <p:pic>
        <p:nvPicPr>
          <p:cNvPr id="27" name="Object 37">
            <a:extLst>
              <a:ext uri="{FF2B5EF4-FFF2-40B4-BE49-F238E27FC236}">
                <a16:creationId xmlns:a16="http://schemas.microsoft.com/office/drawing/2014/main" id="{D413ABA1-0535-1498-DC12-813218E4D4B5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61440" y="5271171"/>
            <a:ext cx="1290437" cy="1026770"/>
          </a:xfrm>
          <a:prstGeom prst="rect">
            <a:avLst/>
          </a:prstGeom>
        </p:spPr>
      </p:pic>
      <p:pic>
        <p:nvPicPr>
          <p:cNvPr id="29" name="Object 38">
            <a:extLst>
              <a:ext uri="{FF2B5EF4-FFF2-40B4-BE49-F238E27FC236}">
                <a16:creationId xmlns:a16="http://schemas.microsoft.com/office/drawing/2014/main" id="{FC796E1A-1976-C939-8DD6-B7F39671EB4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46716" y="7387276"/>
            <a:ext cx="1300941" cy="1026770"/>
          </a:xfrm>
          <a:prstGeom prst="rect">
            <a:avLst/>
          </a:prstGeom>
        </p:spPr>
      </p:pic>
      <p:pic>
        <p:nvPicPr>
          <p:cNvPr id="30" name="Object 39">
            <a:extLst>
              <a:ext uri="{FF2B5EF4-FFF2-40B4-BE49-F238E27FC236}">
                <a16:creationId xmlns:a16="http://schemas.microsoft.com/office/drawing/2014/main" id="{8418E3AB-922B-6317-DC08-F23211FB81F7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87027" y="3731952"/>
            <a:ext cx="4247519" cy="1121233"/>
          </a:xfrm>
          <a:prstGeom prst="rect">
            <a:avLst/>
          </a:prstGeom>
        </p:spPr>
      </p:pic>
      <p:pic>
        <p:nvPicPr>
          <p:cNvPr id="32" name="Object 40">
            <a:extLst>
              <a:ext uri="{FF2B5EF4-FFF2-40B4-BE49-F238E27FC236}">
                <a16:creationId xmlns:a16="http://schemas.microsoft.com/office/drawing/2014/main" id="{B9B0C71A-A155-AD87-BB9C-FB6F2E2E01C8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12646" y="5924186"/>
            <a:ext cx="5799328" cy="549824"/>
          </a:xfrm>
          <a:prstGeom prst="rect">
            <a:avLst/>
          </a:prstGeom>
        </p:spPr>
      </p:pic>
      <p:pic>
        <p:nvPicPr>
          <p:cNvPr id="33" name="Object 41">
            <a:extLst>
              <a:ext uri="{FF2B5EF4-FFF2-40B4-BE49-F238E27FC236}">
                <a16:creationId xmlns:a16="http://schemas.microsoft.com/office/drawing/2014/main" id="{E84F6493-C143-2D24-D5C6-78F0B45D4AAA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39400" y="8058291"/>
            <a:ext cx="7551509" cy="1730747"/>
          </a:xfrm>
          <a:prstGeom prst="rect">
            <a:avLst/>
          </a:prstGeom>
        </p:spPr>
      </p:pic>
      <p:pic>
        <p:nvPicPr>
          <p:cNvPr id="34" name="Object 42">
            <a:extLst>
              <a:ext uri="{FF2B5EF4-FFF2-40B4-BE49-F238E27FC236}">
                <a16:creationId xmlns:a16="http://schemas.microsoft.com/office/drawing/2014/main" id="{B463C406-CA45-04EA-C39B-CB52160CE488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87" y="7992441"/>
            <a:ext cx="2010575" cy="691089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B012AA-6DE6-3312-40D2-A90833EE9F96}"/>
              </a:ext>
            </a:extLst>
          </p:cNvPr>
          <p:cNvGrpSpPr/>
          <p:nvPr/>
        </p:nvGrpSpPr>
        <p:grpSpPr>
          <a:xfrm>
            <a:off x="1163027" y="8189620"/>
            <a:ext cx="112335" cy="283958"/>
            <a:chOff x="444192" y="8094797"/>
            <a:chExt cx="112335" cy="283958"/>
          </a:xfrm>
        </p:grpSpPr>
        <p:pic>
          <p:nvPicPr>
            <p:cNvPr id="37" name="Object 44">
              <a:extLst>
                <a:ext uri="{FF2B5EF4-FFF2-40B4-BE49-F238E27FC236}">
                  <a16:creationId xmlns:a16="http://schemas.microsoft.com/office/drawing/2014/main" id="{8AEC94D2-8B1A-A5E6-E457-B93E1913B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358381" y="8180608"/>
              <a:ext cx="283958" cy="112335"/>
            </a:xfrm>
            <a:prstGeom prst="rect">
              <a:avLst/>
            </a:prstGeom>
          </p:spPr>
        </p:pic>
      </p:grpSp>
      <p:pic>
        <p:nvPicPr>
          <p:cNvPr id="36" name="Object 46">
            <a:extLst>
              <a:ext uri="{FF2B5EF4-FFF2-40B4-BE49-F238E27FC236}">
                <a16:creationId xmlns:a16="http://schemas.microsoft.com/office/drawing/2014/main" id="{CCAC3758-285B-9376-9A46-E18BD1C32A52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2265" y="8625052"/>
            <a:ext cx="5906350" cy="1067978"/>
          </a:xfrm>
          <a:prstGeom prst="rect">
            <a:avLst/>
          </a:prstGeom>
        </p:spPr>
      </p:pic>
      <p:grpSp>
        <p:nvGrpSpPr>
          <p:cNvPr id="3" name="그룹 1001">
            <a:extLst>
              <a:ext uri="{FF2B5EF4-FFF2-40B4-BE49-F238E27FC236}">
                <a16:creationId xmlns:a16="http://schemas.microsoft.com/office/drawing/2014/main" id="{DF1675AC-F92A-4FB4-68DE-EC5A83AA2B1B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2">
              <a:extLst>
                <a:ext uri="{FF2B5EF4-FFF2-40B4-BE49-F238E27FC236}">
                  <a16:creationId xmlns:a16="http://schemas.microsoft.com/office/drawing/2014/main" id="{D42535A3-3216-477B-5090-F9862FC4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026252AF-7B3C-8D8F-D342-F771FC954F15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D21F5084-0DAE-5EBA-58B5-4204F3CC6DC8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7" name="Object 10">
                <a:extLst>
                  <a:ext uri="{FF2B5EF4-FFF2-40B4-BE49-F238E27FC236}">
                    <a16:creationId xmlns:a16="http://schemas.microsoft.com/office/drawing/2014/main" id="{E7A99C6C-9984-E0FA-C672-8CA7AB2D4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FC9C5443-A8E8-1F68-CADD-E3039B0E1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1F59486-5BAE-A9FD-93D5-6ACB2C0ECAC6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967EA8-5BEB-02C3-FCF0-90005A42A3A0}"/>
              </a:ext>
            </a:extLst>
          </p:cNvPr>
          <p:cNvGrpSpPr/>
          <p:nvPr/>
        </p:nvGrpSpPr>
        <p:grpSpPr>
          <a:xfrm>
            <a:off x="644279" y="2552700"/>
            <a:ext cx="150000" cy="3211245"/>
            <a:chOff x="610138" y="1991189"/>
            <a:chExt cx="150000" cy="3211245"/>
          </a:xfrm>
        </p:grpSpPr>
        <p:pic>
          <p:nvPicPr>
            <p:cNvPr id="18" name="Object 27">
              <a:extLst>
                <a:ext uri="{FF2B5EF4-FFF2-40B4-BE49-F238E27FC236}">
                  <a16:creationId xmlns:a16="http://schemas.microsoft.com/office/drawing/2014/main" id="{676971A2-2A96-7C95-8F87-4BCFA9AA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920485" y="3521812"/>
              <a:ext cx="3211245" cy="150000"/>
            </a:xfrm>
            <a:prstGeom prst="rect">
              <a:avLst/>
            </a:prstGeom>
          </p:spPr>
        </p:pic>
      </p:grp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683E0B18-5786-6716-D14C-F4CA7E644190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1EFBB5B-B32D-4D9C-1312-3B368F96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6" name="Object 7">
            <a:extLst>
              <a:ext uri="{FF2B5EF4-FFF2-40B4-BE49-F238E27FC236}">
                <a16:creationId xmlns:a16="http://schemas.microsoft.com/office/drawing/2014/main" id="{F99DDA1B-F4F1-4C78-801A-909C105D2A6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630" y="1821420"/>
            <a:ext cx="2000415" cy="3506130"/>
          </a:xfrm>
          <a:prstGeom prst="rect">
            <a:avLst/>
          </a:prstGeom>
        </p:spPr>
      </p:pic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B827833-51C7-E41A-7AEC-600583C1A173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022BDBFF-9CE1-DCCD-0017-5A7E9B045ECF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02E5FBE2-6883-FEC5-5E10-50069A6A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3984C325-940D-68A4-A3AA-0685FEAA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826B189-C902-837D-8B13-CA2794FEF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4757" y="1133638"/>
            <a:ext cx="9220200" cy="55522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954813-CA6E-E152-9E0C-69D907AD51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6122" y="6286500"/>
            <a:ext cx="5954241" cy="38078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5977C4-A4D1-F0C8-BBFF-D04F61BC2064}"/>
              </a:ext>
            </a:extLst>
          </p:cNvPr>
          <p:cNvSpPr/>
          <p:nvPr/>
        </p:nvSpPr>
        <p:spPr>
          <a:xfrm>
            <a:off x="104032" y="5199579"/>
            <a:ext cx="1121736" cy="1330510"/>
          </a:xfrm>
          <a:prstGeom prst="rect">
            <a:avLst/>
          </a:prstGeom>
          <a:solidFill>
            <a:srgbClr val="FF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B4DFA-7B1C-0455-965C-F834F9A386FA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2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683E0B18-5786-6716-D14C-F4CA7E644190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1EFBB5B-B32D-4D9C-1312-3B368F96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6" name="Object 7">
            <a:extLst>
              <a:ext uri="{FF2B5EF4-FFF2-40B4-BE49-F238E27FC236}">
                <a16:creationId xmlns:a16="http://schemas.microsoft.com/office/drawing/2014/main" id="{F99DDA1B-F4F1-4C78-801A-909C105D2A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630" y="1821420"/>
            <a:ext cx="2000415" cy="3506130"/>
          </a:xfrm>
          <a:prstGeom prst="rect">
            <a:avLst/>
          </a:prstGeom>
        </p:spPr>
      </p:pic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B827833-51C7-E41A-7AEC-600583C1A173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022BDBFF-9CE1-DCCD-0017-5A7E9B045ECF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02E5FBE2-6883-FEC5-5E10-50069A6A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3984C325-940D-68A4-A3AA-0685FEAA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95B18E-4A22-8733-EED5-F1E6E6EA61F2}"/>
              </a:ext>
            </a:extLst>
          </p:cNvPr>
          <p:cNvGrpSpPr/>
          <p:nvPr/>
        </p:nvGrpSpPr>
        <p:grpSpPr>
          <a:xfrm>
            <a:off x="4038600" y="1994876"/>
            <a:ext cx="13029663" cy="6881153"/>
            <a:chOff x="856171" y="1699569"/>
            <a:chExt cx="7413410" cy="380938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6D81FAB-73E9-39CC-36F2-8B2A518E9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9587"/>
            <a:stretch/>
          </p:blipFill>
          <p:spPr>
            <a:xfrm>
              <a:off x="856171" y="1699569"/>
              <a:ext cx="7413410" cy="18818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7B64049-5D42-8F0E-639F-C072E76DA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5333"/>
            <a:stretch/>
          </p:blipFill>
          <p:spPr>
            <a:xfrm>
              <a:off x="856171" y="3429000"/>
              <a:ext cx="7413410" cy="2079951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92268A-A6FC-8D87-963C-BEA6D8A5DBD7}"/>
              </a:ext>
            </a:extLst>
          </p:cNvPr>
          <p:cNvGrpSpPr/>
          <p:nvPr/>
        </p:nvGrpSpPr>
        <p:grpSpPr>
          <a:xfrm>
            <a:off x="133389" y="2552700"/>
            <a:ext cx="1121736" cy="3977389"/>
            <a:chOff x="133389" y="2552700"/>
            <a:chExt cx="1121736" cy="39773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F76CF8D-8454-AF5B-1A64-94A035C27F7C}"/>
                </a:ext>
              </a:extLst>
            </p:cNvPr>
            <p:cNvGrpSpPr/>
            <p:nvPr/>
          </p:nvGrpSpPr>
          <p:grpSpPr>
            <a:xfrm>
              <a:off x="641861" y="2552700"/>
              <a:ext cx="150000" cy="3211245"/>
              <a:chOff x="610138" y="1991189"/>
              <a:chExt cx="150000" cy="3211245"/>
            </a:xfrm>
          </p:grpSpPr>
          <p:pic>
            <p:nvPicPr>
              <p:cNvPr id="19" name="Object 27">
                <a:extLst>
                  <a:ext uri="{FF2B5EF4-FFF2-40B4-BE49-F238E27FC236}">
                    <a16:creationId xmlns:a16="http://schemas.microsoft.com/office/drawing/2014/main" id="{8F150640-BC6D-384A-AEDB-8B8AC2CEF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6741F80-9BD9-F270-8C04-C0BEE3F0CDB5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54FAB1-41AB-F265-EBB9-1F084F2EB197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49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683E0B18-5786-6716-D14C-F4CA7E644190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1EFBB5B-B32D-4D9C-1312-3B368F96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6" name="Object 7">
            <a:extLst>
              <a:ext uri="{FF2B5EF4-FFF2-40B4-BE49-F238E27FC236}">
                <a16:creationId xmlns:a16="http://schemas.microsoft.com/office/drawing/2014/main" id="{F99DDA1B-F4F1-4C78-801A-909C105D2A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630" y="1821420"/>
            <a:ext cx="2000415" cy="3506130"/>
          </a:xfrm>
          <a:prstGeom prst="rect">
            <a:avLst/>
          </a:prstGeom>
        </p:spPr>
      </p:pic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B827833-51C7-E41A-7AEC-600583C1A173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022BDBFF-9CE1-DCCD-0017-5A7E9B045ECF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02E5FBE2-6883-FEC5-5E10-50069A6A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3984C325-940D-68A4-A3AA-0685FEAA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25" name="그림 24" descr="텍스트, 스크린샷, 도표, 폰트이(가) 표시된 사진">
            <a:extLst>
              <a:ext uri="{FF2B5EF4-FFF2-40B4-BE49-F238E27FC236}">
                <a16:creationId xmlns:a16="http://schemas.microsoft.com/office/drawing/2014/main" id="{BDB9EB13-D7DB-7078-8542-D96E1AD95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1399725"/>
            <a:ext cx="13145043" cy="5539696"/>
          </a:xfrm>
          <a:prstGeom prst="rect">
            <a:avLst/>
          </a:prstGeom>
        </p:spPr>
      </p:pic>
      <p:pic>
        <p:nvPicPr>
          <p:cNvPr id="26" name="그림 2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4D3017-BED7-9873-2E94-A09C3024A8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62" y="7865689"/>
            <a:ext cx="2461314" cy="1038208"/>
          </a:xfrm>
          <a:prstGeom prst="rect">
            <a:avLst/>
          </a:prstGeom>
        </p:spPr>
      </p:pic>
      <p:pic>
        <p:nvPicPr>
          <p:cNvPr id="27" name="그림 26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3D44826F-8751-CB5F-507F-2057DD5853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78" y="7865689"/>
            <a:ext cx="2179564" cy="1038208"/>
          </a:xfrm>
          <a:prstGeom prst="rect">
            <a:avLst/>
          </a:prstGeom>
        </p:spPr>
      </p:pic>
      <p:pic>
        <p:nvPicPr>
          <p:cNvPr id="28" name="그림 27" descr="텍스트, 번호, 폰트, 소프트웨어이(가) 표시된 사진&#10;&#10;자동 생성된 설명">
            <a:extLst>
              <a:ext uri="{FF2B5EF4-FFF2-40B4-BE49-F238E27FC236}">
                <a16:creationId xmlns:a16="http://schemas.microsoft.com/office/drawing/2014/main" id="{82DB7D73-5F47-E748-3198-B892C851BA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44" y="7865689"/>
            <a:ext cx="2181354" cy="1038208"/>
          </a:xfrm>
          <a:prstGeom prst="rect">
            <a:avLst/>
          </a:prstGeom>
        </p:spPr>
      </p:pic>
      <p:pic>
        <p:nvPicPr>
          <p:cNvPr id="29" name="그림 28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7F9E27B8-7FFC-F348-4D19-2EA7A0D6F6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7865689"/>
            <a:ext cx="2053437" cy="1038208"/>
          </a:xfrm>
          <a:prstGeom prst="rect">
            <a:avLst/>
          </a:prstGeom>
        </p:spPr>
      </p:pic>
      <p:pic>
        <p:nvPicPr>
          <p:cNvPr id="30" name="그림 29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F6AD078-A801-9DCF-6FC0-DA6BAB7A8A6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039" y="7865689"/>
            <a:ext cx="2467955" cy="103820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CA7301D-402B-560C-AF0E-785DEB52B251}"/>
              </a:ext>
            </a:extLst>
          </p:cNvPr>
          <p:cNvGrpSpPr/>
          <p:nvPr/>
        </p:nvGrpSpPr>
        <p:grpSpPr>
          <a:xfrm>
            <a:off x="133389" y="2552700"/>
            <a:ext cx="1121736" cy="3977389"/>
            <a:chOff x="133389" y="2552700"/>
            <a:chExt cx="1121736" cy="39773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B1BD9E3-1F75-FC76-1B72-1C75B52223D1}"/>
                </a:ext>
              </a:extLst>
            </p:cNvPr>
            <p:cNvGrpSpPr/>
            <p:nvPr/>
          </p:nvGrpSpPr>
          <p:grpSpPr>
            <a:xfrm>
              <a:off x="641861" y="2552700"/>
              <a:ext cx="150000" cy="3211245"/>
              <a:chOff x="610138" y="1991189"/>
              <a:chExt cx="150000" cy="3211245"/>
            </a:xfrm>
          </p:grpSpPr>
          <p:pic>
            <p:nvPicPr>
              <p:cNvPr id="16" name="Object 27">
                <a:extLst>
                  <a:ext uri="{FF2B5EF4-FFF2-40B4-BE49-F238E27FC236}">
                    <a16:creationId xmlns:a16="http://schemas.microsoft.com/office/drawing/2014/main" id="{47D9463A-8215-FEAC-B7FE-F7317FC33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DDD16E-169D-B144-BC73-095A4CF64512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D53DEC5-A398-67E7-1E84-97720A443E8A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1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4D3017-BED7-9873-2E94-A09C3024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399724"/>
            <a:ext cx="13211088" cy="5572575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683E0B18-5786-6716-D14C-F4CA7E644190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1EFBB5B-B32D-4D9C-1312-3B368F96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6" name="Object 7">
            <a:extLst>
              <a:ext uri="{FF2B5EF4-FFF2-40B4-BE49-F238E27FC236}">
                <a16:creationId xmlns:a16="http://schemas.microsoft.com/office/drawing/2014/main" id="{F99DDA1B-F4F1-4C78-801A-909C105D2A6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630" y="1821420"/>
            <a:ext cx="2000415" cy="3506130"/>
          </a:xfrm>
          <a:prstGeom prst="rect">
            <a:avLst/>
          </a:prstGeom>
        </p:spPr>
      </p:pic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B827833-51C7-E41A-7AEC-600583C1A173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022BDBFF-9CE1-DCCD-0017-5A7E9B045ECF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02E5FBE2-6883-FEC5-5E10-50069A6A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3984C325-940D-68A4-A3AA-0685FEAA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25" name="그림 24" descr="텍스트, 스크린샷, 도표, 폰트이(가) 표시된 사진">
            <a:extLst>
              <a:ext uri="{FF2B5EF4-FFF2-40B4-BE49-F238E27FC236}">
                <a16:creationId xmlns:a16="http://schemas.microsoft.com/office/drawing/2014/main" id="{BDB9EB13-D7DB-7078-8542-D96E1AD95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31" y="7865689"/>
            <a:ext cx="2463545" cy="1038208"/>
          </a:xfrm>
          <a:prstGeom prst="rect">
            <a:avLst/>
          </a:prstGeom>
        </p:spPr>
      </p:pic>
      <p:pic>
        <p:nvPicPr>
          <p:cNvPr id="27" name="그림 26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3D44826F-8751-CB5F-507F-2057DD5853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78" y="7865689"/>
            <a:ext cx="2179564" cy="1038208"/>
          </a:xfrm>
          <a:prstGeom prst="rect">
            <a:avLst/>
          </a:prstGeom>
        </p:spPr>
      </p:pic>
      <p:pic>
        <p:nvPicPr>
          <p:cNvPr id="28" name="그림 27" descr="텍스트, 번호, 폰트, 소프트웨어이(가) 표시된 사진&#10;&#10;자동 생성된 설명">
            <a:extLst>
              <a:ext uri="{FF2B5EF4-FFF2-40B4-BE49-F238E27FC236}">
                <a16:creationId xmlns:a16="http://schemas.microsoft.com/office/drawing/2014/main" id="{82DB7D73-5F47-E748-3198-B892C851BA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7865689"/>
            <a:ext cx="2181354" cy="1038208"/>
          </a:xfrm>
          <a:prstGeom prst="rect">
            <a:avLst/>
          </a:prstGeom>
        </p:spPr>
      </p:pic>
      <p:pic>
        <p:nvPicPr>
          <p:cNvPr id="29" name="그림 28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7F9E27B8-7FFC-F348-4D19-2EA7A0D6F6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7865689"/>
            <a:ext cx="2053437" cy="1038208"/>
          </a:xfrm>
          <a:prstGeom prst="rect">
            <a:avLst/>
          </a:prstGeom>
        </p:spPr>
      </p:pic>
      <p:pic>
        <p:nvPicPr>
          <p:cNvPr id="30" name="그림 29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F6AD078-A801-9DCF-6FC0-DA6BAB7A8A6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039" y="7865689"/>
            <a:ext cx="2467955" cy="103820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45D1368-BC2A-4301-ECE2-76A51D79255A}"/>
              </a:ext>
            </a:extLst>
          </p:cNvPr>
          <p:cNvGrpSpPr/>
          <p:nvPr/>
        </p:nvGrpSpPr>
        <p:grpSpPr>
          <a:xfrm>
            <a:off x="133389" y="2552700"/>
            <a:ext cx="1121736" cy="3977389"/>
            <a:chOff x="133389" y="2552700"/>
            <a:chExt cx="1121736" cy="39773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1326D97-C5A9-5D47-A194-2C2ABB685B30}"/>
                </a:ext>
              </a:extLst>
            </p:cNvPr>
            <p:cNvGrpSpPr/>
            <p:nvPr/>
          </p:nvGrpSpPr>
          <p:grpSpPr>
            <a:xfrm>
              <a:off x="641861" y="2552700"/>
              <a:ext cx="150000" cy="3211245"/>
              <a:chOff x="610138" y="1991189"/>
              <a:chExt cx="150000" cy="3211245"/>
            </a:xfrm>
          </p:grpSpPr>
          <p:pic>
            <p:nvPicPr>
              <p:cNvPr id="16" name="Object 27">
                <a:extLst>
                  <a:ext uri="{FF2B5EF4-FFF2-40B4-BE49-F238E27FC236}">
                    <a16:creationId xmlns:a16="http://schemas.microsoft.com/office/drawing/2014/main" id="{FABD5C8B-7234-AD6E-929A-4823223A9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8278DD-E6A9-F176-C963-18B4349B264F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0A6D74-150E-E6EE-2012-50A4F7455464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7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4D3017-BED7-9873-2E94-A09C3024A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61" y="7862886"/>
            <a:ext cx="2467956" cy="1041010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683E0B18-5786-6716-D14C-F4CA7E644190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1EFBB5B-B32D-4D9C-1312-3B368F96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6" name="Object 7">
            <a:extLst>
              <a:ext uri="{FF2B5EF4-FFF2-40B4-BE49-F238E27FC236}">
                <a16:creationId xmlns:a16="http://schemas.microsoft.com/office/drawing/2014/main" id="{F99DDA1B-F4F1-4C78-801A-909C105D2A6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630" y="1821420"/>
            <a:ext cx="2000415" cy="3506130"/>
          </a:xfrm>
          <a:prstGeom prst="rect">
            <a:avLst/>
          </a:prstGeom>
        </p:spPr>
      </p:pic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B827833-51C7-E41A-7AEC-600583C1A173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022BDBFF-9CE1-DCCD-0017-5A7E9B045ECF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02E5FBE2-6883-FEC5-5E10-50069A6A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3984C325-940D-68A4-A3AA-0685FEAA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25" name="그림 24" descr="텍스트, 스크린샷, 도표, 폰트이(가) 표시된 사진">
            <a:extLst>
              <a:ext uri="{FF2B5EF4-FFF2-40B4-BE49-F238E27FC236}">
                <a16:creationId xmlns:a16="http://schemas.microsoft.com/office/drawing/2014/main" id="{BDB9EB13-D7DB-7078-8542-D96E1AD95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31" y="7865689"/>
            <a:ext cx="2463545" cy="1038208"/>
          </a:xfrm>
          <a:prstGeom prst="rect">
            <a:avLst/>
          </a:prstGeom>
        </p:spPr>
      </p:pic>
      <p:pic>
        <p:nvPicPr>
          <p:cNvPr id="27" name="그림 26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3D44826F-8751-CB5F-507F-2057DD585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563" y="1383104"/>
            <a:ext cx="11708404" cy="5577152"/>
          </a:xfrm>
          <a:prstGeom prst="rect">
            <a:avLst/>
          </a:prstGeom>
        </p:spPr>
      </p:pic>
      <p:pic>
        <p:nvPicPr>
          <p:cNvPr id="11" name="그림 10" descr="텍스트, 번호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B02A811-73B7-D77C-FB96-C822125119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7865689"/>
            <a:ext cx="2181354" cy="1038208"/>
          </a:xfrm>
          <a:prstGeom prst="rect">
            <a:avLst/>
          </a:prstGeom>
        </p:spPr>
      </p:pic>
      <p:pic>
        <p:nvPicPr>
          <p:cNvPr id="12" name="그림 1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6F051B1F-2A39-8C27-7680-CFE1BE0DAB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7865689"/>
            <a:ext cx="2053437" cy="1038208"/>
          </a:xfrm>
          <a:prstGeom prst="rect">
            <a:avLst/>
          </a:prstGeom>
        </p:spPr>
      </p:pic>
      <p:pic>
        <p:nvPicPr>
          <p:cNvPr id="13" name="그림 1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1996B68-E1F4-3A13-32D5-FF80DE6343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039" y="7865689"/>
            <a:ext cx="2467955" cy="103820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BCCF046-9695-06EB-0994-FA4E119779A1}"/>
              </a:ext>
            </a:extLst>
          </p:cNvPr>
          <p:cNvGrpSpPr/>
          <p:nvPr/>
        </p:nvGrpSpPr>
        <p:grpSpPr>
          <a:xfrm>
            <a:off x="133389" y="2552700"/>
            <a:ext cx="1121736" cy="3977389"/>
            <a:chOff x="133389" y="2552700"/>
            <a:chExt cx="1121736" cy="39773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D34994D-1704-A032-42DD-6BF114B6A46E}"/>
                </a:ext>
              </a:extLst>
            </p:cNvPr>
            <p:cNvGrpSpPr/>
            <p:nvPr/>
          </p:nvGrpSpPr>
          <p:grpSpPr>
            <a:xfrm>
              <a:off x="641861" y="2552700"/>
              <a:ext cx="150000" cy="3211245"/>
              <a:chOff x="610138" y="1991189"/>
              <a:chExt cx="150000" cy="3211245"/>
            </a:xfrm>
          </p:grpSpPr>
          <p:pic>
            <p:nvPicPr>
              <p:cNvPr id="19" name="Object 27">
                <a:extLst>
                  <a:ext uri="{FF2B5EF4-FFF2-40B4-BE49-F238E27FC236}">
                    <a16:creationId xmlns:a16="http://schemas.microsoft.com/office/drawing/2014/main" id="{89A2B8F5-00BA-23D5-73C1-DE3262471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1DEE9A3-2429-CAA1-C681-3545E30D7A75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E648FC-CA93-78B2-54E1-F1DE0D928C64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0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4D3017-BED7-9873-2E94-A09C3024A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61" y="7862886"/>
            <a:ext cx="2467956" cy="1041010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683E0B18-5786-6716-D14C-F4CA7E644190}"/>
              </a:ext>
            </a:extLst>
          </p:cNvPr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1EFBB5B-B32D-4D9C-1312-3B368F96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6" name="Object 7">
            <a:extLst>
              <a:ext uri="{FF2B5EF4-FFF2-40B4-BE49-F238E27FC236}">
                <a16:creationId xmlns:a16="http://schemas.microsoft.com/office/drawing/2014/main" id="{F99DDA1B-F4F1-4C78-801A-909C105D2A6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630" y="1821420"/>
            <a:ext cx="2000415" cy="3506130"/>
          </a:xfrm>
          <a:prstGeom prst="rect">
            <a:avLst/>
          </a:prstGeom>
        </p:spPr>
      </p:pic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B827833-51C7-E41A-7AEC-600583C1A173}"/>
              </a:ext>
            </a:extLst>
          </p:cNvPr>
          <p:cNvGrpSpPr/>
          <p:nvPr/>
        </p:nvGrpSpPr>
        <p:grpSpPr>
          <a:xfrm>
            <a:off x="664900" y="547050"/>
            <a:ext cx="1686605" cy="736226"/>
            <a:chOff x="664900" y="547050"/>
            <a:chExt cx="1686605" cy="736226"/>
          </a:xfrm>
        </p:grpSpPr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022BDBFF-9CE1-DCCD-0017-5A7E9B045ECF}"/>
                </a:ext>
              </a:extLst>
            </p:cNvPr>
            <p:cNvGrpSpPr/>
            <p:nvPr/>
          </p:nvGrpSpPr>
          <p:grpSpPr>
            <a:xfrm>
              <a:off x="664900" y="595730"/>
              <a:ext cx="546511" cy="546511"/>
              <a:chOff x="664900" y="595730"/>
              <a:chExt cx="546511" cy="54651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02E5FBE2-6883-FEC5-5E10-50069A6A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64900" y="595730"/>
                <a:ext cx="546511" cy="546511"/>
              </a:xfrm>
              <a:prstGeom prst="rect">
                <a:avLst/>
              </a:prstGeom>
            </p:spPr>
          </p:pic>
        </p:grp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3984C325-940D-68A4-A3AA-0685FEAA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612" y="467786"/>
              <a:ext cx="1482168" cy="931939"/>
            </a:xfrm>
            <a:prstGeom prst="rect">
              <a:avLst/>
            </a:prstGeom>
          </p:spPr>
        </p:pic>
      </p:grpSp>
      <p:pic>
        <p:nvPicPr>
          <p:cNvPr id="25" name="그림 24" descr="텍스트, 스크린샷, 도표, 폰트이(가) 표시된 사진">
            <a:extLst>
              <a:ext uri="{FF2B5EF4-FFF2-40B4-BE49-F238E27FC236}">
                <a16:creationId xmlns:a16="http://schemas.microsoft.com/office/drawing/2014/main" id="{BDB9EB13-D7DB-7078-8542-D96E1AD95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31" y="7865689"/>
            <a:ext cx="2463545" cy="1038208"/>
          </a:xfrm>
          <a:prstGeom prst="rect">
            <a:avLst/>
          </a:prstGeom>
        </p:spPr>
      </p:pic>
      <p:pic>
        <p:nvPicPr>
          <p:cNvPr id="13" name="그림 1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1996B68-E1F4-3A13-32D5-FF80DE6343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039" y="7865689"/>
            <a:ext cx="2467955" cy="1038208"/>
          </a:xfrm>
          <a:prstGeom prst="rect">
            <a:avLst/>
          </a:prstGeom>
        </p:spPr>
      </p:pic>
      <p:pic>
        <p:nvPicPr>
          <p:cNvPr id="14" name="그림 13" descr="텍스트, 번호, 폰트, 소프트웨어이(가) 표시된 사진&#10;&#10;자동 생성된 설명">
            <a:extLst>
              <a:ext uri="{FF2B5EF4-FFF2-40B4-BE49-F238E27FC236}">
                <a16:creationId xmlns:a16="http://schemas.microsoft.com/office/drawing/2014/main" id="{84B54093-3D2D-2169-AB0A-507541F1ED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5" y="1399724"/>
            <a:ext cx="11708404" cy="5572575"/>
          </a:xfrm>
          <a:prstGeom prst="rect">
            <a:avLst/>
          </a:prstGeom>
        </p:spPr>
      </p:pic>
      <p:pic>
        <p:nvPicPr>
          <p:cNvPr id="15" name="그림 14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E2CEA9AA-3D86-1905-0EE1-4D3671863E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02" y="7865689"/>
            <a:ext cx="2053435" cy="1038207"/>
          </a:xfrm>
          <a:prstGeom prst="rect">
            <a:avLst/>
          </a:prstGeom>
        </p:spPr>
      </p:pic>
      <p:pic>
        <p:nvPicPr>
          <p:cNvPr id="17" name="그림 16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C5794F2B-3B32-013E-AC88-CDDF2E0CA9D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52" y="7866170"/>
            <a:ext cx="2185447" cy="104101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548B7BF-E5ED-FAA0-41D3-9C7BA7CAE2DB}"/>
              </a:ext>
            </a:extLst>
          </p:cNvPr>
          <p:cNvGrpSpPr/>
          <p:nvPr/>
        </p:nvGrpSpPr>
        <p:grpSpPr>
          <a:xfrm>
            <a:off x="133389" y="2552700"/>
            <a:ext cx="1121736" cy="3977389"/>
            <a:chOff x="133389" y="2552700"/>
            <a:chExt cx="1121736" cy="39773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B2134ED-90E8-97C7-7B1D-32441C6F184A}"/>
                </a:ext>
              </a:extLst>
            </p:cNvPr>
            <p:cNvGrpSpPr/>
            <p:nvPr/>
          </p:nvGrpSpPr>
          <p:grpSpPr>
            <a:xfrm>
              <a:off x="641861" y="2552700"/>
              <a:ext cx="150000" cy="3211245"/>
              <a:chOff x="610138" y="1991189"/>
              <a:chExt cx="150000" cy="3211245"/>
            </a:xfrm>
          </p:grpSpPr>
          <p:pic>
            <p:nvPicPr>
              <p:cNvPr id="20" name="Object 27">
                <a:extLst>
                  <a:ext uri="{FF2B5EF4-FFF2-40B4-BE49-F238E27FC236}">
                    <a16:creationId xmlns:a16="http://schemas.microsoft.com/office/drawing/2014/main" id="{E0EDD11D-3EFD-938F-27A6-A41A23890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-920485" y="3521812"/>
                <a:ext cx="3211245" cy="150000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8269AD6-643D-3FF5-7593-384CC1F132BA}"/>
                </a:ext>
              </a:extLst>
            </p:cNvPr>
            <p:cNvSpPr/>
            <p:nvPr/>
          </p:nvSpPr>
          <p:spPr>
            <a:xfrm>
              <a:off x="133389" y="5199579"/>
              <a:ext cx="1121736" cy="1330510"/>
            </a:xfrm>
            <a:prstGeom prst="rect">
              <a:avLst/>
            </a:prstGeom>
            <a:solidFill>
              <a:srgbClr val="FF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29C78F-FA00-AEB5-DFC6-E0A40C009B0E}"/>
              </a:ext>
            </a:extLst>
          </p:cNvPr>
          <p:cNvSpPr txBox="1"/>
          <p:nvPr/>
        </p:nvSpPr>
        <p:spPr>
          <a:xfrm flipH="1">
            <a:off x="132070" y="9819214"/>
            <a:ext cx="16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094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</Words>
  <Application>Microsoft Office PowerPoint</Application>
  <PresentationFormat>사용자 지정</PresentationFormat>
  <Paragraphs>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가경 김</cp:lastModifiedBy>
  <cp:revision>17</cp:revision>
  <dcterms:created xsi:type="dcterms:W3CDTF">2023-05-14T00:26:50Z</dcterms:created>
  <dcterms:modified xsi:type="dcterms:W3CDTF">2024-09-04T03:39:48Z</dcterms:modified>
</cp:coreProperties>
</file>