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49"/>
  </p:normalViewPr>
  <p:slideViewPr>
    <p:cSldViewPr snapToGrid="0" snapToObjects="1">
      <p:cViewPr varScale="1">
        <p:scale>
          <a:sx n="102" d="100"/>
          <a:sy n="102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FBE8-60C1-294C-8664-E93098025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83662-B541-8547-8DD4-49A3CF11C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F2382-9F27-CC4B-BA3B-FAE7C885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3C82-7CB5-E24B-B9F4-4643C99F7127}" type="datetimeFigureOut">
              <a:rPr lang="en-GH" smtClean="0"/>
              <a:t>01/06/2021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E05D3-555F-AE4F-8FC0-EA6BF47C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0372C-AE0F-5D42-9225-63B5C6428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4113-9F95-A845-A634-8A906A6C5F1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01217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BD81-488C-C04D-A792-FE236BF2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1A772-099D-9E4B-820D-37D5D5FAD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8701A-F3F2-DB4D-9C3A-FA7EAA88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3C82-7CB5-E24B-B9F4-4643C99F7127}" type="datetimeFigureOut">
              <a:rPr lang="en-GH" smtClean="0"/>
              <a:t>01/06/2021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BA404-F189-7B43-92FE-67D8D2954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21330-A898-1A44-97B7-E7B9B27E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4113-9F95-A845-A634-8A906A6C5F1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45610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D6DA5F-9CA6-4341-A25E-9922C5131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9EEF8-ADAC-B942-99EE-4D86184E5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5651F-890F-F147-8B75-BF3EFBA3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3C82-7CB5-E24B-B9F4-4643C99F7127}" type="datetimeFigureOut">
              <a:rPr lang="en-GH" smtClean="0"/>
              <a:t>01/06/2021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116B1-631C-9645-8DFE-416EF9C0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86506-043A-F744-91FB-25BF74DB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4113-9F95-A845-A634-8A906A6C5F1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50237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8351-A16A-784F-9C73-A317DE06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561A8-F2D6-1B4F-B808-731CC073B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05013-89D7-5448-B054-52ED89CE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3C82-7CB5-E24B-B9F4-4643C99F7127}" type="datetimeFigureOut">
              <a:rPr lang="en-GH" smtClean="0"/>
              <a:t>01/06/2021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1677A-7C5D-324C-A04D-BF544579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3C052-3A9A-7641-8E7F-FD27CF48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4113-9F95-A845-A634-8A906A6C5F1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24508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251F-0BE4-944E-A891-26008D8A3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90FF5-6A14-3645-AA15-A137691E4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B2AA3-EE26-C942-8533-87D31C751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3C82-7CB5-E24B-B9F4-4643C99F7127}" type="datetimeFigureOut">
              <a:rPr lang="en-GH" smtClean="0"/>
              <a:t>01/06/2021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A146C-E366-C24A-8FF3-616BF5CC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C22ED-0FFA-2648-A230-B22A440C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4113-9F95-A845-A634-8A906A6C5F1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20804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4EEE-1DF9-2D4E-8ACA-F5A24C64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A5D09-FF54-2B4A-ABBD-C715A42F8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CF464-5C74-6F49-9D41-EE8A3C759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70252-0D7C-2641-8AB5-95CB347E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3C82-7CB5-E24B-B9F4-4643C99F7127}" type="datetimeFigureOut">
              <a:rPr lang="en-GH" smtClean="0"/>
              <a:t>01/06/2021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E700A-95B5-3E47-ACC7-37D81E3A8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D804B-B7E6-8B44-82AB-A695F805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4113-9F95-A845-A634-8A906A6C5F1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93465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189C-4A58-164A-85EF-CCED375C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C56BF-ABEA-3E48-BE7C-FD70D3446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2627E-3352-A34E-B224-149B77509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3040D-70B5-0A42-BBA1-ADB16FFF9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AA197-1350-044C-908F-0AD038706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CD988-A5BD-6A49-A5A5-04F466E0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3C82-7CB5-E24B-B9F4-4643C99F7127}" type="datetimeFigureOut">
              <a:rPr lang="en-GH" smtClean="0"/>
              <a:t>01/06/2021</a:t>
            </a:fld>
            <a:endParaRPr lang="en-G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93CBC-AD79-C545-B31E-5A136E54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E3B81-BEF9-4E46-81BB-8C93C35E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4113-9F95-A845-A634-8A906A6C5F1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00973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CF31-367A-B441-8868-7CB8B0BA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1C372D-0542-7F40-BA38-0E3CB1A5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3C82-7CB5-E24B-B9F4-4643C99F7127}" type="datetimeFigureOut">
              <a:rPr lang="en-GH" smtClean="0"/>
              <a:t>01/06/2021</a:t>
            </a:fld>
            <a:endParaRPr lang="en-G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2C40E-C279-D045-BB2B-B60D463D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69B92-5112-8241-8A97-784D5222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4113-9F95-A845-A634-8A906A6C5F1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50084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7E4D5-EC0C-8244-B6C0-7E8311B5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3C82-7CB5-E24B-B9F4-4643C99F7127}" type="datetimeFigureOut">
              <a:rPr lang="en-GH" smtClean="0"/>
              <a:t>01/06/2021</a:t>
            </a:fld>
            <a:endParaRPr lang="en-G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D7C0E-1174-9744-863F-42341C2F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4EB85-159D-C84E-8E69-56DC0AAA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4113-9F95-A845-A634-8A906A6C5F1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06243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3642-AE3F-0243-8E06-11C14D6D1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F2EC0-A3F5-994B-9535-65D1D017B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0F191-9FFD-A644-A684-3E4D18AA7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4C46B-2813-FB4C-BF74-BE0D3AB0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3C82-7CB5-E24B-B9F4-4643C99F7127}" type="datetimeFigureOut">
              <a:rPr lang="en-GH" smtClean="0"/>
              <a:t>01/06/2021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A7C26-3FEB-324D-BCF1-1949DF42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C2162-FF0F-8242-924A-A17980DA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4113-9F95-A845-A634-8A906A6C5F1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36927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B4CEF-3779-DC4A-AC1D-3DAEB6AB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20D2D5-6756-AC45-B6F9-95E7D0788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59CA3-D6EC-944C-8172-9BC9842FB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56F76-24A7-FD49-98BF-CA8C6C7AA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3C82-7CB5-E24B-B9F4-4643C99F7127}" type="datetimeFigureOut">
              <a:rPr lang="en-GH" smtClean="0"/>
              <a:t>01/06/2021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D9978-607A-C248-BF66-AB48BB30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FB1D1-1D12-434C-8424-D223E075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4113-9F95-A845-A634-8A906A6C5F1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95129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008A9-DC96-D540-A26C-96120B70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42366-AC9C-C542-B1E2-191651593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14DEA-71D7-EF46-9123-36D4320A6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33C82-7CB5-E24B-B9F4-4643C99F7127}" type="datetimeFigureOut">
              <a:rPr lang="en-GH" smtClean="0"/>
              <a:t>01/06/2021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0C65F-9510-4D49-8748-CB77970BC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BB356-13CB-8E41-A346-061B99243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C4113-9F95-A845-A634-8A906A6C5F1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48595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B9409-451B-AB49-A64E-77ED0F77AE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C534E-BEEC-DA45-8A79-EB8F4D8B3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1355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Armah-Mensah</dc:creator>
  <cp:lastModifiedBy>Isaac Armah-Mensah</cp:lastModifiedBy>
  <cp:revision>1</cp:revision>
  <dcterms:created xsi:type="dcterms:W3CDTF">2021-06-01T22:20:12Z</dcterms:created>
  <dcterms:modified xsi:type="dcterms:W3CDTF">2021-06-01T22:21:11Z</dcterms:modified>
</cp:coreProperties>
</file>