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7FC6F-895E-FCF8-3CA5-10C596EF0BB4}" v="7" dt="2023-11-06T15:08:47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AD586-AEAD-4749-93D3-6DC0F18B35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1296EF-2BEC-49E8-B421-12F4940C609F}">
      <dgm:prSet/>
      <dgm:spPr/>
      <dgm:t>
        <a:bodyPr/>
        <a:lstStyle/>
        <a:p>
          <a:pPr>
            <a:defRPr cap="all"/>
          </a:pPr>
          <a:r>
            <a:rPr lang="en-US"/>
            <a:t>Comprensión del negocio</a:t>
          </a:r>
        </a:p>
      </dgm:t>
    </dgm:pt>
    <dgm:pt modelId="{56D74067-88BA-45A3-B041-5E688EFA4967}" type="parTrans" cxnId="{90A1001B-4680-4832-9C28-2F911B1A5C19}">
      <dgm:prSet/>
      <dgm:spPr/>
      <dgm:t>
        <a:bodyPr/>
        <a:lstStyle/>
        <a:p>
          <a:endParaRPr lang="en-US"/>
        </a:p>
      </dgm:t>
    </dgm:pt>
    <dgm:pt modelId="{468E2778-8699-4910-AC93-D9E19CEA7258}" type="sibTrans" cxnId="{90A1001B-4680-4832-9C28-2F911B1A5C19}">
      <dgm:prSet/>
      <dgm:spPr/>
      <dgm:t>
        <a:bodyPr/>
        <a:lstStyle/>
        <a:p>
          <a:endParaRPr lang="en-US"/>
        </a:p>
      </dgm:t>
    </dgm:pt>
    <dgm:pt modelId="{29E7F617-D371-42B1-A657-7520CAA69585}">
      <dgm:prSet/>
      <dgm:spPr/>
      <dgm:t>
        <a:bodyPr/>
        <a:lstStyle/>
        <a:p>
          <a:pPr>
            <a:defRPr cap="all"/>
          </a:pPr>
          <a:r>
            <a:rPr lang="en-US"/>
            <a:t>Comprensión de los datos</a:t>
          </a:r>
        </a:p>
      </dgm:t>
    </dgm:pt>
    <dgm:pt modelId="{9E2F6E84-FB57-449D-A5C0-DF743BD7B43D}" type="parTrans" cxnId="{C54D68A8-9FE5-4630-81C9-AC77D33DD10D}">
      <dgm:prSet/>
      <dgm:spPr/>
      <dgm:t>
        <a:bodyPr/>
        <a:lstStyle/>
        <a:p>
          <a:endParaRPr lang="en-US"/>
        </a:p>
      </dgm:t>
    </dgm:pt>
    <dgm:pt modelId="{2853C48B-68AA-43F9-B36E-A0AC78031371}" type="sibTrans" cxnId="{C54D68A8-9FE5-4630-81C9-AC77D33DD10D}">
      <dgm:prSet/>
      <dgm:spPr/>
      <dgm:t>
        <a:bodyPr/>
        <a:lstStyle/>
        <a:p>
          <a:endParaRPr lang="en-US"/>
        </a:p>
      </dgm:t>
    </dgm:pt>
    <dgm:pt modelId="{54AFDB33-D602-4750-BF3E-533DA6974376}">
      <dgm:prSet/>
      <dgm:spPr/>
      <dgm:t>
        <a:bodyPr/>
        <a:lstStyle/>
        <a:p>
          <a:pPr>
            <a:defRPr cap="all"/>
          </a:pPr>
          <a:r>
            <a:rPr lang="en-US"/>
            <a:t>Preparación de los datos</a:t>
          </a:r>
        </a:p>
      </dgm:t>
    </dgm:pt>
    <dgm:pt modelId="{765D2817-91CF-4840-B823-290FA636D4B0}" type="parTrans" cxnId="{16390B64-64B9-4EFA-B2B5-45041A524860}">
      <dgm:prSet/>
      <dgm:spPr/>
      <dgm:t>
        <a:bodyPr/>
        <a:lstStyle/>
        <a:p>
          <a:endParaRPr lang="en-US"/>
        </a:p>
      </dgm:t>
    </dgm:pt>
    <dgm:pt modelId="{9F4521E5-3F4F-49AD-9EF1-1A6F9AF3B7BB}" type="sibTrans" cxnId="{16390B64-64B9-4EFA-B2B5-45041A524860}">
      <dgm:prSet/>
      <dgm:spPr/>
      <dgm:t>
        <a:bodyPr/>
        <a:lstStyle/>
        <a:p>
          <a:endParaRPr lang="en-US"/>
        </a:p>
      </dgm:t>
    </dgm:pt>
    <dgm:pt modelId="{22959D4D-82D1-4DCD-BD4F-2D783C41AE1A}">
      <dgm:prSet/>
      <dgm:spPr/>
      <dgm:t>
        <a:bodyPr/>
        <a:lstStyle/>
        <a:p>
          <a:pPr>
            <a:defRPr cap="all"/>
          </a:pPr>
          <a:r>
            <a:rPr lang="en-US"/>
            <a:t>Modelado</a:t>
          </a:r>
        </a:p>
      </dgm:t>
    </dgm:pt>
    <dgm:pt modelId="{4B556C8A-B44C-4CDD-B936-B7324E1C9FA6}" type="parTrans" cxnId="{37C73403-C9FB-4750-9A86-AA4F5D76754F}">
      <dgm:prSet/>
      <dgm:spPr/>
      <dgm:t>
        <a:bodyPr/>
        <a:lstStyle/>
        <a:p>
          <a:endParaRPr lang="en-US"/>
        </a:p>
      </dgm:t>
    </dgm:pt>
    <dgm:pt modelId="{0FFB1EDA-CCEF-4714-860A-23B4976320C3}" type="sibTrans" cxnId="{37C73403-C9FB-4750-9A86-AA4F5D76754F}">
      <dgm:prSet/>
      <dgm:spPr/>
      <dgm:t>
        <a:bodyPr/>
        <a:lstStyle/>
        <a:p>
          <a:endParaRPr lang="en-US"/>
        </a:p>
      </dgm:t>
    </dgm:pt>
    <dgm:pt modelId="{0F836976-69D2-4136-8590-F5B0941DA67B}">
      <dgm:prSet/>
      <dgm:spPr/>
      <dgm:t>
        <a:bodyPr/>
        <a:lstStyle/>
        <a:p>
          <a:pPr>
            <a:defRPr cap="all"/>
          </a:pPr>
          <a:r>
            <a:rPr lang="en-US"/>
            <a:t>Evaluación</a:t>
          </a:r>
        </a:p>
      </dgm:t>
    </dgm:pt>
    <dgm:pt modelId="{96BBE145-8318-4479-9083-4EF8693F45C7}" type="parTrans" cxnId="{750A6BEA-7504-42F5-B099-16DE679B33D5}">
      <dgm:prSet/>
      <dgm:spPr/>
      <dgm:t>
        <a:bodyPr/>
        <a:lstStyle/>
        <a:p>
          <a:endParaRPr lang="en-US"/>
        </a:p>
      </dgm:t>
    </dgm:pt>
    <dgm:pt modelId="{25376B3F-C2EE-45A9-AAD0-423A09D2B72B}" type="sibTrans" cxnId="{750A6BEA-7504-42F5-B099-16DE679B33D5}">
      <dgm:prSet/>
      <dgm:spPr/>
      <dgm:t>
        <a:bodyPr/>
        <a:lstStyle/>
        <a:p>
          <a:endParaRPr lang="en-US"/>
        </a:p>
      </dgm:t>
    </dgm:pt>
    <dgm:pt modelId="{D0772178-00E3-4D8D-8E13-D621369F71EB}">
      <dgm:prSet/>
      <dgm:spPr/>
      <dgm:t>
        <a:bodyPr/>
        <a:lstStyle/>
        <a:p>
          <a:pPr>
            <a:defRPr cap="all"/>
          </a:pPr>
          <a:r>
            <a:rPr lang="en-US"/>
            <a:t>Despliegue</a:t>
          </a:r>
        </a:p>
      </dgm:t>
    </dgm:pt>
    <dgm:pt modelId="{0712EB77-7684-4A20-AB4E-238807486584}" type="parTrans" cxnId="{256A2E86-8086-4E8F-B1B0-53CA6C1A7B13}">
      <dgm:prSet/>
      <dgm:spPr/>
      <dgm:t>
        <a:bodyPr/>
        <a:lstStyle/>
        <a:p>
          <a:endParaRPr lang="en-US"/>
        </a:p>
      </dgm:t>
    </dgm:pt>
    <dgm:pt modelId="{B66938FD-3E4E-4DE3-AFED-133D5062B0A2}" type="sibTrans" cxnId="{256A2E86-8086-4E8F-B1B0-53CA6C1A7B13}">
      <dgm:prSet/>
      <dgm:spPr/>
      <dgm:t>
        <a:bodyPr/>
        <a:lstStyle/>
        <a:p>
          <a:endParaRPr lang="en-US"/>
        </a:p>
      </dgm:t>
    </dgm:pt>
    <dgm:pt modelId="{E5800FCA-AA00-4F93-8F54-2F93C10B576F}" type="pres">
      <dgm:prSet presAssocID="{2B6AD586-AEAD-4749-93D3-6DC0F18B358B}" presName="root" presStyleCnt="0">
        <dgm:presLayoutVars>
          <dgm:dir/>
          <dgm:resizeHandles val="exact"/>
        </dgm:presLayoutVars>
      </dgm:prSet>
      <dgm:spPr/>
    </dgm:pt>
    <dgm:pt modelId="{DF46E9F1-1F88-43DD-8E4C-4AAC2D64C172}" type="pres">
      <dgm:prSet presAssocID="{0E1296EF-2BEC-49E8-B421-12F4940C609F}" presName="compNode" presStyleCnt="0"/>
      <dgm:spPr/>
    </dgm:pt>
    <dgm:pt modelId="{E4E9B7B9-A09E-4850-AFF5-574450EF9DE2}" type="pres">
      <dgm:prSet presAssocID="{0E1296EF-2BEC-49E8-B421-12F4940C609F}" presName="iconBgRect" presStyleLbl="bgShp" presStyleIdx="0" presStyleCnt="6"/>
      <dgm:spPr/>
    </dgm:pt>
    <dgm:pt modelId="{0EC6255C-C5EA-4CEC-B5D5-65D80E0A934D}" type="pres">
      <dgm:prSet presAssocID="{0E1296EF-2BEC-49E8-B421-12F4940C60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5252B69A-B223-49E2-927A-A1125B619777}" type="pres">
      <dgm:prSet presAssocID="{0E1296EF-2BEC-49E8-B421-12F4940C609F}" presName="spaceRect" presStyleCnt="0"/>
      <dgm:spPr/>
    </dgm:pt>
    <dgm:pt modelId="{8B3E797E-C1FA-4E5C-80E5-6B3AF24B5CCE}" type="pres">
      <dgm:prSet presAssocID="{0E1296EF-2BEC-49E8-B421-12F4940C609F}" presName="textRect" presStyleLbl="revTx" presStyleIdx="0" presStyleCnt="6">
        <dgm:presLayoutVars>
          <dgm:chMax val="1"/>
          <dgm:chPref val="1"/>
        </dgm:presLayoutVars>
      </dgm:prSet>
      <dgm:spPr/>
    </dgm:pt>
    <dgm:pt modelId="{CEE70C38-BBF4-4309-945A-9FCCB508715D}" type="pres">
      <dgm:prSet presAssocID="{468E2778-8699-4910-AC93-D9E19CEA7258}" presName="sibTrans" presStyleCnt="0"/>
      <dgm:spPr/>
    </dgm:pt>
    <dgm:pt modelId="{D9F3AAC0-27D3-432D-8EB6-0C401E95DD08}" type="pres">
      <dgm:prSet presAssocID="{29E7F617-D371-42B1-A657-7520CAA69585}" presName="compNode" presStyleCnt="0"/>
      <dgm:spPr/>
    </dgm:pt>
    <dgm:pt modelId="{AED9B579-C294-4CB2-8DDC-C340E5179594}" type="pres">
      <dgm:prSet presAssocID="{29E7F617-D371-42B1-A657-7520CAA69585}" presName="iconBgRect" presStyleLbl="bgShp" presStyleIdx="1" presStyleCnt="6"/>
      <dgm:spPr/>
    </dgm:pt>
    <dgm:pt modelId="{B0D9F853-39CF-454F-BACE-96A8999F9BCE}" type="pres">
      <dgm:prSet presAssocID="{29E7F617-D371-42B1-A657-7520CAA6958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C7303C13-44C8-49C2-AFAC-CBE24E301A61}" type="pres">
      <dgm:prSet presAssocID="{29E7F617-D371-42B1-A657-7520CAA69585}" presName="spaceRect" presStyleCnt="0"/>
      <dgm:spPr/>
    </dgm:pt>
    <dgm:pt modelId="{BFBF626B-EF70-4774-8686-110607DE7A61}" type="pres">
      <dgm:prSet presAssocID="{29E7F617-D371-42B1-A657-7520CAA69585}" presName="textRect" presStyleLbl="revTx" presStyleIdx="1" presStyleCnt="6">
        <dgm:presLayoutVars>
          <dgm:chMax val="1"/>
          <dgm:chPref val="1"/>
        </dgm:presLayoutVars>
      </dgm:prSet>
      <dgm:spPr/>
    </dgm:pt>
    <dgm:pt modelId="{D589EA74-495F-40B0-BC30-B25900D26C07}" type="pres">
      <dgm:prSet presAssocID="{2853C48B-68AA-43F9-B36E-A0AC78031371}" presName="sibTrans" presStyleCnt="0"/>
      <dgm:spPr/>
    </dgm:pt>
    <dgm:pt modelId="{819BCF94-DAB5-43E6-B580-D96330778BE5}" type="pres">
      <dgm:prSet presAssocID="{54AFDB33-D602-4750-BF3E-533DA6974376}" presName="compNode" presStyleCnt="0"/>
      <dgm:spPr/>
    </dgm:pt>
    <dgm:pt modelId="{4FA64EEE-6785-402D-8CE7-574E028A161F}" type="pres">
      <dgm:prSet presAssocID="{54AFDB33-D602-4750-BF3E-533DA6974376}" presName="iconBgRect" presStyleLbl="bgShp" presStyleIdx="2" presStyleCnt="6"/>
      <dgm:spPr/>
    </dgm:pt>
    <dgm:pt modelId="{B44A100A-F289-4C93-8832-6911251E748D}" type="pres">
      <dgm:prSet presAssocID="{54AFDB33-D602-4750-BF3E-533DA697437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 First Aid"/>
        </a:ext>
      </dgm:extLst>
    </dgm:pt>
    <dgm:pt modelId="{7D123EEC-F4EF-4DF7-A19B-42F77F79AEFC}" type="pres">
      <dgm:prSet presAssocID="{54AFDB33-D602-4750-BF3E-533DA6974376}" presName="spaceRect" presStyleCnt="0"/>
      <dgm:spPr/>
    </dgm:pt>
    <dgm:pt modelId="{4AEB6C92-6710-46B9-A5FC-0FA3EB04BAF3}" type="pres">
      <dgm:prSet presAssocID="{54AFDB33-D602-4750-BF3E-533DA6974376}" presName="textRect" presStyleLbl="revTx" presStyleIdx="2" presStyleCnt="6">
        <dgm:presLayoutVars>
          <dgm:chMax val="1"/>
          <dgm:chPref val="1"/>
        </dgm:presLayoutVars>
      </dgm:prSet>
      <dgm:spPr/>
    </dgm:pt>
    <dgm:pt modelId="{18D04858-C595-40F5-9DAF-58415DF290F0}" type="pres">
      <dgm:prSet presAssocID="{9F4521E5-3F4F-49AD-9EF1-1A6F9AF3B7BB}" presName="sibTrans" presStyleCnt="0"/>
      <dgm:spPr/>
    </dgm:pt>
    <dgm:pt modelId="{7B63BA21-2277-406A-80FA-80115D77B2AD}" type="pres">
      <dgm:prSet presAssocID="{22959D4D-82D1-4DCD-BD4F-2D783C41AE1A}" presName="compNode" presStyleCnt="0"/>
      <dgm:spPr/>
    </dgm:pt>
    <dgm:pt modelId="{D25785ED-4267-4BFD-A22E-EAAF4D0E65FA}" type="pres">
      <dgm:prSet presAssocID="{22959D4D-82D1-4DCD-BD4F-2D783C41AE1A}" presName="iconBgRect" presStyleLbl="bgShp" presStyleIdx="3" presStyleCnt="6"/>
      <dgm:spPr/>
    </dgm:pt>
    <dgm:pt modelId="{ACAD3415-C4DF-460C-AE68-CF69249BC59B}" type="pres">
      <dgm:prSet presAssocID="{22959D4D-82D1-4DCD-BD4F-2D783C41AE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Unsync Folder"/>
        </a:ext>
      </dgm:extLst>
    </dgm:pt>
    <dgm:pt modelId="{F79E130C-5C19-4B67-8025-38304CA70C72}" type="pres">
      <dgm:prSet presAssocID="{22959D4D-82D1-4DCD-BD4F-2D783C41AE1A}" presName="spaceRect" presStyleCnt="0"/>
      <dgm:spPr/>
    </dgm:pt>
    <dgm:pt modelId="{948C43FE-24F0-45FB-A6F5-855882D78D50}" type="pres">
      <dgm:prSet presAssocID="{22959D4D-82D1-4DCD-BD4F-2D783C41AE1A}" presName="textRect" presStyleLbl="revTx" presStyleIdx="3" presStyleCnt="6">
        <dgm:presLayoutVars>
          <dgm:chMax val="1"/>
          <dgm:chPref val="1"/>
        </dgm:presLayoutVars>
      </dgm:prSet>
      <dgm:spPr/>
    </dgm:pt>
    <dgm:pt modelId="{9B5DD32F-9C8B-4F7E-9169-84E3B8B027DE}" type="pres">
      <dgm:prSet presAssocID="{0FFB1EDA-CCEF-4714-860A-23B4976320C3}" presName="sibTrans" presStyleCnt="0"/>
      <dgm:spPr/>
    </dgm:pt>
    <dgm:pt modelId="{6111B8D5-BCCA-4286-AF3A-DFACB7AF0F92}" type="pres">
      <dgm:prSet presAssocID="{0F836976-69D2-4136-8590-F5B0941DA67B}" presName="compNode" presStyleCnt="0"/>
      <dgm:spPr/>
    </dgm:pt>
    <dgm:pt modelId="{3406E3A2-CBD4-4D70-B0A4-A779024618D8}" type="pres">
      <dgm:prSet presAssocID="{0F836976-69D2-4136-8590-F5B0941DA67B}" presName="iconBgRect" presStyleLbl="bgShp" presStyleIdx="4" presStyleCnt="6"/>
      <dgm:spPr/>
    </dgm:pt>
    <dgm:pt modelId="{ACBD183C-C921-4D08-8A27-D8036F602C44}" type="pres">
      <dgm:prSet presAssocID="{0F836976-69D2-4136-8590-F5B0941DA6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EA5CACF9-BB99-49FD-B27F-45DE05092D10}" type="pres">
      <dgm:prSet presAssocID="{0F836976-69D2-4136-8590-F5B0941DA67B}" presName="spaceRect" presStyleCnt="0"/>
      <dgm:spPr/>
    </dgm:pt>
    <dgm:pt modelId="{3B45804D-050D-4D75-B6A1-F3774D243F4A}" type="pres">
      <dgm:prSet presAssocID="{0F836976-69D2-4136-8590-F5B0941DA67B}" presName="textRect" presStyleLbl="revTx" presStyleIdx="4" presStyleCnt="6">
        <dgm:presLayoutVars>
          <dgm:chMax val="1"/>
          <dgm:chPref val="1"/>
        </dgm:presLayoutVars>
      </dgm:prSet>
      <dgm:spPr/>
    </dgm:pt>
    <dgm:pt modelId="{E40C1E80-91AE-47C8-948C-110C655CB14C}" type="pres">
      <dgm:prSet presAssocID="{25376B3F-C2EE-45A9-AAD0-423A09D2B72B}" presName="sibTrans" presStyleCnt="0"/>
      <dgm:spPr/>
    </dgm:pt>
    <dgm:pt modelId="{B7D745B2-1834-49C1-A5B9-125C49ED358D}" type="pres">
      <dgm:prSet presAssocID="{D0772178-00E3-4D8D-8E13-D621369F71EB}" presName="compNode" presStyleCnt="0"/>
      <dgm:spPr/>
    </dgm:pt>
    <dgm:pt modelId="{7EF3680B-7588-4A96-A84E-153D3419FA1B}" type="pres">
      <dgm:prSet presAssocID="{D0772178-00E3-4D8D-8E13-D621369F71EB}" presName="iconBgRect" presStyleLbl="bgShp" presStyleIdx="5" presStyleCnt="6"/>
      <dgm:spPr/>
    </dgm:pt>
    <dgm:pt modelId="{C567A5F8-7282-44A4-A4B9-B14B4C8C1C3F}" type="pres">
      <dgm:prSet presAssocID="{D0772178-00E3-4D8D-8E13-D621369F71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CE58A16E-370F-4DF3-9822-FBCA395637D7}" type="pres">
      <dgm:prSet presAssocID="{D0772178-00E3-4D8D-8E13-D621369F71EB}" presName="spaceRect" presStyleCnt="0"/>
      <dgm:spPr/>
    </dgm:pt>
    <dgm:pt modelId="{5729A037-8EAE-45F4-BC4D-2A8370F7C439}" type="pres">
      <dgm:prSet presAssocID="{D0772178-00E3-4D8D-8E13-D621369F71E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7C73403-C9FB-4750-9A86-AA4F5D76754F}" srcId="{2B6AD586-AEAD-4749-93D3-6DC0F18B358B}" destId="{22959D4D-82D1-4DCD-BD4F-2D783C41AE1A}" srcOrd="3" destOrd="0" parTransId="{4B556C8A-B44C-4CDD-B936-B7324E1C9FA6}" sibTransId="{0FFB1EDA-CCEF-4714-860A-23B4976320C3}"/>
    <dgm:cxn modelId="{90A1001B-4680-4832-9C28-2F911B1A5C19}" srcId="{2B6AD586-AEAD-4749-93D3-6DC0F18B358B}" destId="{0E1296EF-2BEC-49E8-B421-12F4940C609F}" srcOrd="0" destOrd="0" parTransId="{56D74067-88BA-45A3-B041-5E688EFA4967}" sibTransId="{468E2778-8699-4910-AC93-D9E19CEA7258}"/>
    <dgm:cxn modelId="{16390B64-64B9-4EFA-B2B5-45041A524860}" srcId="{2B6AD586-AEAD-4749-93D3-6DC0F18B358B}" destId="{54AFDB33-D602-4750-BF3E-533DA6974376}" srcOrd="2" destOrd="0" parTransId="{765D2817-91CF-4840-B823-290FA636D4B0}" sibTransId="{9F4521E5-3F4F-49AD-9EF1-1A6F9AF3B7BB}"/>
    <dgm:cxn modelId="{F61DF34F-D5AF-4BEE-9894-5E0D7FED842D}" type="presOf" srcId="{0F836976-69D2-4136-8590-F5B0941DA67B}" destId="{3B45804D-050D-4D75-B6A1-F3774D243F4A}" srcOrd="0" destOrd="0" presId="urn:microsoft.com/office/officeart/2018/5/layout/IconCircleLabelList"/>
    <dgm:cxn modelId="{9D649157-894F-406F-A86D-69641D266B75}" type="presOf" srcId="{54AFDB33-D602-4750-BF3E-533DA6974376}" destId="{4AEB6C92-6710-46B9-A5FC-0FA3EB04BAF3}" srcOrd="0" destOrd="0" presId="urn:microsoft.com/office/officeart/2018/5/layout/IconCircleLabelList"/>
    <dgm:cxn modelId="{256A2E86-8086-4E8F-B1B0-53CA6C1A7B13}" srcId="{2B6AD586-AEAD-4749-93D3-6DC0F18B358B}" destId="{D0772178-00E3-4D8D-8E13-D621369F71EB}" srcOrd="5" destOrd="0" parTransId="{0712EB77-7684-4A20-AB4E-238807486584}" sibTransId="{B66938FD-3E4E-4DE3-AFED-133D5062B0A2}"/>
    <dgm:cxn modelId="{999DC1A4-C7A9-42ED-8B87-5DA8B7AA4EF8}" type="presOf" srcId="{22959D4D-82D1-4DCD-BD4F-2D783C41AE1A}" destId="{948C43FE-24F0-45FB-A6F5-855882D78D50}" srcOrd="0" destOrd="0" presId="urn:microsoft.com/office/officeart/2018/5/layout/IconCircleLabelList"/>
    <dgm:cxn modelId="{C54D68A8-9FE5-4630-81C9-AC77D33DD10D}" srcId="{2B6AD586-AEAD-4749-93D3-6DC0F18B358B}" destId="{29E7F617-D371-42B1-A657-7520CAA69585}" srcOrd="1" destOrd="0" parTransId="{9E2F6E84-FB57-449D-A5C0-DF743BD7B43D}" sibTransId="{2853C48B-68AA-43F9-B36E-A0AC78031371}"/>
    <dgm:cxn modelId="{B740DEBC-5751-4054-9A32-AD389B0DE5C8}" type="presOf" srcId="{D0772178-00E3-4D8D-8E13-D621369F71EB}" destId="{5729A037-8EAE-45F4-BC4D-2A8370F7C439}" srcOrd="0" destOrd="0" presId="urn:microsoft.com/office/officeart/2018/5/layout/IconCircleLabelList"/>
    <dgm:cxn modelId="{5776CFBE-FE4D-4EAC-B92E-BF254D642A3A}" type="presOf" srcId="{0E1296EF-2BEC-49E8-B421-12F4940C609F}" destId="{8B3E797E-C1FA-4E5C-80E5-6B3AF24B5CCE}" srcOrd="0" destOrd="0" presId="urn:microsoft.com/office/officeart/2018/5/layout/IconCircleLabelList"/>
    <dgm:cxn modelId="{48B31BD1-E0E7-4C1B-BA04-227D46976437}" type="presOf" srcId="{29E7F617-D371-42B1-A657-7520CAA69585}" destId="{BFBF626B-EF70-4774-8686-110607DE7A61}" srcOrd="0" destOrd="0" presId="urn:microsoft.com/office/officeart/2018/5/layout/IconCircleLabelList"/>
    <dgm:cxn modelId="{46ABD4E8-11EC-4FE8-A912-C17DAB579DFD}" type="presOf" srcId="{2B6AD586-AEAD-4749-93D3-6DC0F18B358B}" destId="{E5800FCA-AA00-4F93-8F54-2F93C10B576F}" srcOrd="0" destOrd="0" presId="urn:microsoft.com/office/officeart/2018/5/layout/IconCircleLabelList"/>
    <dgm:cxn modelId="{750A6BEA-7504-42F5-B099-16DE679B33D5}" srcId="{2B6AD586-AEAD-4749-93D3-6DC0F18B358B}" destId="{0F836976-69D2-4136-8590-F5B0941DA67B}" srcOrd="4" destOrd="0" parTransId="{96BBE145-8318-4479-9083-4EF8693F45C7}" sibTransId="{25376B3F-C2EE-45A9-AAD0-423A09D2B72B}"/>
    <dgm:cxn modelId="{429291AC-20C3-4441-898A-69F592D9E1A2}" type="presParOf" srcId="{E5800FCA-AA00-4F93-8F54-2F93C10B576F}" destId="{DF46E9F1-1F88-43DD-8E4C-4AAC2D64C172}" srcOrd="0" destOrd="0" presId="urn:microsoft.com/office/officeart/2018/5/layout/IconCircleLabelList"/>
    <dgm:cxn modelId="{50F51195-FB5F-4B9C-A7E7-8EBEA3092B9D}" type="presParOf" srcId="{DF46E9F1-1F88-43DD-8E4C-4AAC2D64C172}" destId="{E4E9B7B9-A09E-4850-AFF5-574450EF9DE2}" srcOrd="0" destOrd="0" presId="urn:microsoft.com/office/officeart/2018/5/layout/IconCircleLabelList"/>
    <dgm:cxn modelId="{169360E1-0BA7-43C1-888E-70ABA79A2B03}" type="presParOf" srcId="{DF46E9F1-1F88-43DD-8E4C-4AAC2D64C172}" destId="{0EC6255C-C5EA-4CEC-B5D5-65D80E0A934D}" srcOrd="1" destOrd="0" presId="urn:microsoft.com/office/officeart/2018/5/layout/IconCircleLabelList"/>
    <dgm:cxn modelId="{64CC76F0-9CCA-4B51-9BE4-F9C3B0A69940}" type="presParOf" srcId="{DF46E9F1-1F88-43DD-8E4C-4AAC2D64C172}" destId="{5252B69A-B223-49E2-927A-A1125B619777}" srcOrd="2" destOrd="0" presId="urn:microsoft.com/office/officeart/2018/5/layout/IconCircleLabelList"/>
    <dgm:cxn modelId="{C2ED7CB7-C5F1-4697-A9A8-68E34F8684F4}" type="presParOf" srcId="{DF46E9F1-1F88-43DD-8E4C-4AAC2D64C172}" destId="{8B3E797E-C1FA-4E5C-80E5-6B3AF24B5CCE}" srcOrd="3" destOrd="0" presId="urn:microsoft.com/office/officeart/2018/5/layout/IconCircleLabelList"/>
    <dgm:cxn modelId="{3A42958F-C6D4-47E2-BAFF-92D37C625398}" type="presParOf" srcId="{E5800FCA-AA00-4F93-8F54-2F93C10B576F}" destId="{CEE70C38-BBF4-4309-945A-9FCCB508715D}" srcOrd="1" destOrd="0" presId="urn:microsoft.com/office/officeart/2018/5/layout/IconCircleLabelList"/>
    <dgm:cxn modelId="{B215BFA9-86FE-4EBE-9E47-A8567505DCA1}" type="presParOf" srcId="{E5800FCA-AA00-4F93-8F54-2F93C10B576F}" destId="{D9F3AAC0-27D3-432D-8EB6-0C401E95DD08}" srcOrd="2" destOrd="0" presId="urn:microsoft.com/office/officeart/2018/5/layout/IconCircleLabelList"/>
    <dgm:cxn modelId="{0648D140-8C9E-45F7-A259-9A52F1A9274E}" type="presParOf" srcId="{D9F3AAC0-27D3-432D-8EB6-0C401E95DD08}" destId="{AED9B579-C294-4CB2-8DDC-C340E5179594}" srcOrd="0" destOrd="0" presId="urn:microsoft.com/office/officeart/2018/5/layout/IconCircleLabelList"/>
    <dgm:cxn modelId="{5B980985-4CFD-4237-875A-1CF9EA924B3F}" type="presParOf" srcId="{D9F3AAC0-27D3-432D-8EB6-0C401E95DD08}" destId="{B0D9F853-39CF-454F-BACE-96A8999F9BCE}" srcOrd="1" destOrd="0" presId="urn:microsoft.com/office/officeart/2018/5/layout/IconCircleLabelList"/>
    <dgm:cxn modelId="{21CA5A5A-DD5C-4251-9785-78E028A5610F}" type="presParOf" srcId="{D9F3AAC0-27D3-432D-8EB6-0C401E95DD08}" destId="{C7303C13-44C8-49C2-AFAC-CBE24E301A61}" srcOrd="2" destOrd="0" presId="urn:microsoft.com/office/officeart/2018/5/layout/IconCircleLabelList"/>
    <dgm:cxn modelId="{A7A8F220-18F4-4B12-9BFF-985C17B5234D}" type="presParOf" srcId="{D9F3AAC0-27D3-432D-8EB6-0C401E95DD08}" destId="{BFBF626B-EF70-4774-8686-110607DE7A61}" srcOrd="3" destOrd="0" presId="urn:microsoft.com/office/officeart/2018/5/layout/IconCircleLabelList"/>
    <dgm:cxn modelId="{76642BF3-902E-4357-B432-482EE0AD528E}" type="presParOf" srcId="{E5800FCA-AA00-4F93-8F54-2F93C10B576F}" destId="{D589EA74-495F-40B0-BC30-B25900D26C07}" srcOrd="3" destOrd="0" presId="urn:microsoft.com/office/officeart/2018/5/layout/IconCircleLabelList"/>
    <dgm:cxn modelId="{B08A0F2E-EC2C-4F8E-BB63-81A6A3AFDA10}" type="presParOf" srcId="{E5800FCA-AA00-4F93-8F54-2F93C10B576F}" destId="{819BCF94-DAB5-43E6-B580-D96330778BE5}" srcOrd="4" destOrd="0" presId="urn:microsoft.com/office/officeart/2018/5/layout/IconCircleLabelList"/>
    <dgm:cxn modelId="{A2BAC886-19E5-4055-AF49-C6C1D7D3DEA9}" type="presParOf" srcId="{819BCF94-DAB5-43E6-B580-D96330778BE5}" destId="{4FA64EEE-6785-402D-8CE7-574E028A161F}" srcOrd="0" destOrd="0" presId="urn:microsoft.com/office/officeart/2018/5/layout/IconCircleLabelList"/>
    <dgm:cxn modelId="{19EACD8E-96B3-4191-9613-C0329CA97E4C}" type="presParOf" srcId="{819BCF94-DAB5-43E6-B580-D96330778BE5}" destId="{B44A100A-F289-4C93-8832-6911251E748D}" srcOrd="1" destOrd="0" presId="urn:microsoft.com/office/officeart/2018/5/layout/IconCircleLabelList"/>
    <dgm:cxn modelId="{9A9289A7-1AD1-4DB7-AABD-5BA5337AA940}" type="presParOf" srcId="{819BCF94-DAB5-43E6-B580-D96330778BE5}" destId="{7D123EEC-F4EF-4DF7-A19B-42F77F79AEFC}" srcOrd="2" destOrd="0" presId="urn:microsoft.com/office/officeart/2018/5/layout/IconCircleLabelList"/>
    <dgm:cxn modelId="{4644797C-F162-40F3-95D3-5BA4EA1CB8DB}" type="presParOf" srcId="{819BCF94-DAB5-43E6-B580-D96330778BE5}" destId="{4AEB6C92-6710-46B9-A5FC-0FA3EB04BAF3}" srcOrd="3" destOrd="0" presId="urn:microsoft.com/office/officeart/2018/5/layout/IconCircleLabelList"/>
    <dgm:cxn modelId="{0EB28473-0519-4329-AA8A-55162A96CBDD}" type="presParOf" srcId="{E5800FCA-AA00-4F93-8F54-2F93C10B576F}" destId="{18D04858-C595-40F5-9DAF-58415DF290F0}" srcOrd="5" destOrd="0" presId="urn:microsoft.com/office/officeart/2018/5/layout/IconCircleLabelList"/>
    <dgm:cxn modelId="{53C436C8-4623-47BD-8350-7CA929BD0C21}" type="presParOf" srcId="{E5800FCA-AA00-4F93-8F54-2F93C10B576F}" destId="{7B63BA21-2277-406A-80FA-80115D77B2AD}" srcOrd="6" destOrd="0" presId="urn:microsoft.com/office/officeart/2018/5/layout/IconCircleLabelList"/>
    <dgm:cxn modelId="{D09F7C88-83E7-4201-8BE9-126814CF731F}" type="presParOf" srcId="{7B63BA21-2277-406A-80FA-80115D77B2AD}" destId="{D25785ED-4267-4BFD-A22E-EAAF4D0E65FA}" srcOrd="0" destOrd="0" presId="urn:microsoft.com/office/officeart/2018/5/layout/IconCircleLabelList"/>
    <dgm:cxn modelId="{AA0E121B-AF47-467B-854C-5903C4E32CFE}" type="presParOf" srcId="{7B63BA21-2277-406A-80FA-80115D77B2AD}" destId="{ACAD3415-C4DF-460C-AE68-CF69249BC59B}" srcOrd="1" destOrd="0" presId="urn:microsoft.com/office/officeart/2018/5/layout/IconCircleLabelList"/>
    <dgm:cxn modelId="{AE720C0F-FAD9-4A57-995C-F869E52BBAFA}" type="presParOf" srcId="{7B63BA21-2277-406A-80FA-80115D77B2AD}" destId="{F79E130C-5C19-4B67-8025-38304CA70C72}" srcOrd="2" destOrd="0" presId="urn:microsoft.com/office/officeart/2018/5/layout/IconCircleLabelList"/>
    <dgm:cxn modelId="{82454ED1-D909-4430-9CAE-C9B03CD1C785}" type="presParOf" srcId="{7B63BA21-2277-406A-80FA-80115D77B2AD}" destId="{948C43FE-24F0-45FB-A6F5-855882D78D50}" srcOrd="3" destOrd="0" presId="urn:microsoft.com/office/officeart/2018/5/layout/IconCircleLabelList"/>
    <dgm:cxn modelId="{C33BC56F-7424-4159-8A6B-3B52AF261DE2}" type="presParOf" srcId="{E5800FCA-AA00-4F93-8F54-2F93C10B576F}" destId="{9B5DD32F-9C8B-4F7E-9169-84E3B8B027DE}" srcOrd="7" destOrd="0" presId="urn:microsoft.com/office/officeart/2018/5/layout/IconCircleLabelList"/>
    <dgm:cxn modelId="{A1E7B53D-D64C-4460-9087-F2C68503E2E5}" type="presParOf" srcId="{E5800FCA-AA00-4F93-8F54-2F93C10B576F}" destId="{6111B8D5-BCCA-4286-AF3A-DFACB7AF0F92}" srcOrd="8" destOrd="0" presId="urn:microsoft.com/office/officeart/2018/5/layout/IconCircleLabelList"/>
    <dgm:cxn modelId="{D8B93C56-EACA-45D3-ADBD-CEDDFDB81932}" type="presParOf" srcId="{6111B8D5-BCCA-4286-AF3A-DFACB7AF0F92}" destId="{3406E3A2-CBD4-4D70-B0A4-A779024618D8}" srcOrd="0" destOrd="0" presId="urn:microsoft.com/office/officeart/2018/5/layout/IconCircleLabelList"/>
    <dgm:cxn modelId="{2C721103-1804-4FC2-9B70-8CE6D5AAE6B6}" type="presParOf" srcId="{6111B8D5-BCCA-4286-AF3A-DFACB7AF0F92}" destId="{ACBD183C-C921-4D08-8A27-D8036F602C44}" srcOrd="1" destOrd="0" presId="urn:microsoft.com/office/officeart/2018/5/layout/IconCircleLabelList"/>
    <dgm:cxn modelId="{33216388-01CE-45EB-8009-1BA9D6B48513}" type="presParOf" srcId="{6111B8D5-BCCA-4286-AF3A-DFACB7AF0F92}" destId="{EA5CACF9-BB99-49FD-B27F-45DE05092D10}" srcOrd="2" destOrd="0" presId="urn:microsoft.com/office/officeart/2018/5/layout/IconCircleLabelList"/>
    <dgm:cxn modelId="{C8ED82D5-1BA7-4490-AF69-AA71CC688698}" type="presParOf" srcId="{6111B8D5-BCCA-4286-AF3A-DFACB7AF0F92}" destId="{3B45804D-050D-4D75-B6A1-F3774D243F4A}" srcOrd="3" destOrd="0" presId="urn:microsoft.com/office/officeart/2018/5/layout/IconCircleLabelList"/>
    <dgm:cxn modelId="{998B1FCA-083E-4F23-98DE-F8A8FA7715D3}" type="presParOf" srcId="{E5800FCA-AA00-4F93-8F54-2F93C10B576F}" destId="{E40C1E80-91AE-47C8-948C-110C655CB14C}" srcOrd="9" destOrd="0" presId="urn:microsoft.com/office/officeart/2018/5/layout/IconCircleLabelList"/>
    <dgm:cxn modelId="{391CFDE4-D581-4A4C-A9ED-3FB99719542A}" type="presParOf" srcId="{E5800FCA-AA00-4F93-8F54-2F93C10B576F}" destId="{B7D745B2-1834-49C1-A5B9-125C49ED358D}" srcOrd="10" destOrd="0" presId="urn:microsoft.com/office/officeart/2018/5/layout/IconCircleLabelList"/>
    <dgm:cxn modelId="{EBB95CD9-EB72-44F6-B1FB-5117C87166BC}" type="presParOf" srcId="{B7D745B2-1834-49C1-A5B9-125C49ED358D}" destId="{7EF3680B-7588-4A96-A84E-153D3419FA1B}" srcOrd="0" destOrd="0" presId="urn:microsoft.com/office/officeart/2018/5/layout/IconCircleLabelList"/>
    <dgm:cxn modelId="{D028B09F-548B-4C75-B57C-679DFC24332B}" type="presParOf" srcId="{B7D745B2-1834-49C1-A5B9-125C49ED358D}" destId="{C567A5F8-7282-44A4-A4B9-B14B4C8C1C3F}" srcOrd="1" destOrd="0" presId="urn:microsoft.com/office/officeart/2018/5/layout/IconCircleLabelList"/>
    <dgm:cxn modelId="{9F12648F-5F47-4A8F-A51C-D163B4ED3C40}" type="presParOf" srcId="{B7D745B2-1834-49C1-A5B9-125C49ED358D}" destId="{CE58A16E-370F-4DF3-9822-FBCA395637D7}" srcOrd="2" destOrd="0" presId="urn:microsoft.com/office/officeart/2018/5/layout/IconCircleLabelList"/>
    <dgm:cxn modelId="{8A6E135D-990B-406A-A3AD-6CF84817B442}" type="presParOf" srcId="{B7D745B2-1834-49C1-A5B9-125C49ED358D}" destId="{5729A037-8EAE-45F4-BC4D-2A8370F7C4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36ED0-9F3F-4E97-882F-4B1DB0385B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569623-F67E-4E95-B681-07985F1FBD67}">
      <dgm:prSet/>
      <dgm:spPr/>
      <dgm:t>
        <a:bodyPr/>
        <a:lstStyle/>
        <a:p>
          <a:r>
            <a:rPr lang="en-US"/>
            <a:t>Explicación del Proceso: Esta fase consiste en entender el problema y los objetivos del negocio desde una perspectiva empresarial, luego convertir este conocimiento en una definición del problema de minería de datos y un plan preliminar para alcanzar los objetivos</a:t>
          </a:r>
        </a:p>
      </dgm:t>
    </dgm:pt>
    <dgm:pt modelId="{9053F243-E64E-4D5E-AB0A-B59D552428A2}" type="parTrans" cxnId="{212602FD-AE10-40AD-BE57-FBD5E4C541B4}">
      <dgm:prSet/>
      <dgm:spPr/>
      <dgm:t>
        <a:bodyPr/>
        <a:lstStyle/>
        <a:p>
          <a:endParaRPr lang="en-US"/>
        </a:p>
      </dgm:t>
    </dgm:pt>
    <dgm:pt modelId="{C99CC036-CEAC-46F3-B006-3F9CB511C44B}" type="sibTrans" cxnId="{212602FD-AE10-40AD-BE57-FBD5E4C541B4}">
      <dgm:prSet/>
      <dgm:spPr/>
      <dgm:t>
        <a:bodyPr/>
        <a:lstStyle/>
        <a:p>
          <a:endParaRPr lang="en-US"/>
        </a:p>
      </dgm:t>
    </dgm:pt>
    <dgm:pt modelId="{64270C7D-11CF-4C85-AAD6-0ACFD847F2C8}">
      <dgm:prSet/>
      <dgm:spPr/>
      <dgm:t>
        <a:bodyPr/>
        <a:lstStyle/>
        <a:p>
          <a:r>
            <a:rPr lang="en-US"/>
            <a:t>Responsable: El principal responsable es el analista de negocio, quien colaborará estrechamente con expertos del dominio y stakeholders del proyecto para obtener una comprensión completa de los requisitos</a:t>
          </a:r>
        </a:p>
      </dgm:t>
    </dgm:pt>
    <dgm:pt modelId="{E5E06817-B2C4-48B4-BA8C-30EFFD9C85B1}" type="parTrans" cxnId="{77D15683-447C-4469-BBD4-610A2F10C95D}">
      <dgm:prSet/>
      <dgm:spPr/>
      <dgm:t>
        <a:bodyPr/>
        <a:lstStyle/>
        <a:p>
          <a:endParaRPr lang="en-US"/>
        </a:p>
      </dgm:t>
    </dgm:pt>
    <dgm:pt modelId="{051F29A5-7879-4ECB-9843-AE2F1C9C3451}" type="sibTrans" cxnId="{77D15683-447C-4469-BBD4-610A2F10C95D}">
      <dgm:prSet/>
      <dgm:spPr/>
      <dgm:t>
        <a:bodyPr/>
        <a:lstStyle/>
        <a:p>
          <a:endParaRPr lang="en-US"/>
        </a:p>
      </dgm:t>
    </dgm:pt>
    <dgm:pt modelId="{21EF7455-752D-489E-96ED-40B039ED13B1}">
      <dgm:prSet/>
      <dgm:spPr/>
      <dgm:t>
        <a:bodyPr/>
        <a:lstStyle/>
        <a:p>
          <a:r>
            <a:rPr lang="en-US"/>
            <a:t>Procesos con más influencia: Las decisiones tomadas en esta fase influyen directamente en las siguientes fases del CRISP-DM, ya que definen el alcance y la dirección del proyecto</a:t>
          </a:r>
        </a:p>
      </dgm:t>
    </dgm:pt>
    <dgm:pt modelId="{1B0BEDB2-7040-42B4-AAA2-976901556B22}" type="parTrans" cxnId="{1A98A6F1-4C27-4E5C-827C-C01EA7A9EE49}">
      <dgm:prSet/>
      <dgm:spPr/>
      <dgm:t>
        <a:bodyPr/>
        <a:lstStyle/>
        <a:p>
          <a:endParaRPr lang="en-US"/>
        </a:p>
      </dgm:t>
    </dgm:pt>
    <dgm:pt modelId="{872734C5-BE95-49FC-BAD3-4D4C19C1C9C2}" type="sibTrans" cxnId="{1A98A6F1-4C27-4E5C-827C-C01EA7A9EE49}">
      <dgm:prSet/>
      <dgm:spPr/>
      <dgm:t>
        <a:bodyPr/>
        <a:lstStyle/>
        <a:p>
          <a:endParaRPr lang="en-US"/>
        </a:p>
      </dgm:t>
    </dgm:pt>
    <dgm:pt modelId="{59677CAD-229F-4CA1-B594-8C4E5CAC6F64}" type="pres">
      <dgm:prSet presAssocID="{F7A36ED0-9F3F-4E97-882F-4B1DB0385BB8}" presName="root" presStyleCnt="0">
        <dgm:presLayoutVars>
          <dgm:dir/>
          <dgm:resizeHandles val="exact"/>
        </dgm:presLayoutVars>
      </dgm:prSet>
      <dgm:spPr/>
    </dgm:pt>
    <dgm:pt modelId="{73DB59BE-9979-4146-ACD8-D297C8CAB7FB}" type="pres">
      <dgm:prSet presAssocID="{B2569623-F67E-4E95-B681-07985F1FBD67}" presName="compNode" presStyleCnt="0"/>
      <dgm:spPr/>
    </dgm:pt>
    <dgm:pt modelId="{BED7EEF2-A756-4B57-BBF1-20EE15A00AC5}" type="pres">
      <dgm:prSet presAssocID="{B2569623-F67E-4E95-B681-07985F1FBD67}" presName="bgRect" presStyleLbl="bgShp" presStyleIdx="0" presStyleCnt="3"/>
      <dgm:spPr/>
    </dgm:pt>
    <dgm:pt modelId="{7C7AB41F-1009-47D6-9338-8FCDC9F123DF}" type="pres">
      <dgm:prSet presAssocID="{B2569623-F67E-4E95-B681-07985F1FBD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CFC1386-64A4-4858-B90E-78D1B4A9E29A}" type="pres">
      <dgm:prSet presAssocID="{B2569623-F67E-4E95-B681-07985F1FBD67}" presName="spaceRect" presStyleCnt="0"/>
      <dgm:spPr/>
    </dgm:pt>
    <dgm:pt modelId="{04D8D81A-448C-4EBE-BD9B-E439480860FB}" type="pres">
      <dgm:prSet presAssocID="{B2569623-F67E-4E95-B681-07985F1FBD67}" presName="parTx" presStyleLbl="revTx" presStyleIdx="0" presStyleCnt="3">
        <dgm:presLayoutVars>
          <dgm:chMax val="0"/>
          <dgm:chPref val="0"/>
        </dgm:presLayoutVars>
      </dgm:prSet>
      <dgm:spPr/>
    </dgm:pt>
    <dgm:pt modelId="{6B29EB37-43FB-4359-86F2-11BC5FADF0E9}" type="pres">
      <dgm:prSet presAssocID="{C99CC036-CEAC-46F3-B006-3F9CB511C44B}" presName="sibTrans" presStyleCnt="0"/>
      <dgm:spPr/>
    </dgm:pt>
    <dgm:pt modelId="{FA49A092-C4EC-4D7D-B462-72CCC3B86561}" type="pres">
      <dgm:prSet presAssocID="{64270C7D-11CF-4C85-AAD6-0ACFD847F2C8}" presName="compNode" presStyleCnt="0"/>
      <dgm:spPr/>
    </dgm:pt>
    <dgm:pt modelId="{3A8E28B5-67D3-416C-A98E-65BDD6F30628}" type="pres">
      <dgm:prSet presAssocID="{64270C7D-11CF-4C85-AAD6-0ACFD847F2C8}" presName="bgRect" presStyleLbl="bgShp" presStyleIdx="1" presStyleCnt="3"/>
      <dgm:spPr/>
    </dgm:pt>
    <dgm:pt modelId="{8B03D477-0F1A-4AEF-9C53-1ACEAEFD907B}" type="pres">
      <dgm:prSet presAssocID="{64270C7D-11CF-4C85-AAD6-0ACFD847F2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EC9AF4-E89E-4BE0-B458-3EE20190CBE3}" type="pres">
      <dgm:prSet presAssocID="{64270C7D-11CF-4C85-AAD6-0ACFD847F2C8}" presName="spaceRect" presStyleCnt="0"/>
      <dgm:spPr/>
    </dgm:pt>
    <dgm:pt modelId="{946659FE-D56F-4DB9-9F6B-BAEA63D86E33}" type="pres">
      <dgm:prSet presAssocID="{64270C7D-11CF-4C85-AAD6-0ACFD847F2C8}" presName="parTx" presStyleLbl="revTx" presStyleIdx="1" presStyleCnt="3">
        <dgm:presLayoutVars>
          <dgm:chMax val="0"/>
          <dgm:chPref val="0"/>
        </dgm:presLayoutVars>
      </dgm:prSet>
      <dgm:spPr/>
    </dgm:pt>
    <dgm:pt modelId="{ECB61082-2C69-4A0A-9F63-26927027D72E}" type="pres">
      <dgm:prSet presAssocID="{051F29A5-7879-4ECB-9843-AE2F1C9C3451}" presName="sibTrans" presStyleCnt="0"/>
      <dgm:spPr/>
    </dgm:pt>
    <dgm:pt modelId="{9630B4A3-8812-4CFD-B785-4F448CEC4CB7}" type="pres">
      <dgm:prSet presAssocID="{21EF7455-752D-489E-96ED-40B039ED13B1}" presName="compNode" presStyleCnt="0"/>
      <dgm:spPr/>
    </dgm:pt>
    <dgm:pt modelId="{9386913F-03A0-4C5F-8C4F-CA22245CDE86}" type="pres">
      <dgm:prSet presAssocID="{21EF7455-752D-489E-96ED-40B039ED13B1}" presName="bgRect" presStyleLbl="bgShp" presStyleIdx="2" presStyleCnt="3"/>
      <dgm:spPr/>
    </dgm:pt>
    <dgm:pt modelId="{A4C02257-D890-4C31-8947-64E2A180B5C9}" type="pres">
      <dgm:prSet presAssocID="{21EF7455-752D-489E-96ED-40B039ED13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9208D5B-B3D9-413B-AE37-7C3A82F9AF57}" type="pres">
      <dgm:prSet presAssocID="{21EF7455-752D-489E-96ED-40B039ED13B1}" presName="spaceRect" presStyleCnt="0"/>
      <dgm:spPr/>
    </dgm:pt>
    <dgm:pt modelId="{35BDC750-9BFC-4002-905D-EF03964EB315}" type="pres">
      <dgm:prSet presAssocID="{21EF7455-752D-489E-96ED-40B039ED13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107529-FC32-480F-8664-7C66D5D61AAA}" type="presOf" srcId="{21EF7455-752D-489E-96ED-40B039ED13B1}" destId="{35BDC750-9BFC-4002-905D-EF03964EB315}" srcOrd="0" destOrd="0" presId="urn:microsoft.com/office/officeart/2018/2/layout/IconVerticalSolidList"/>
    <dgm:cxn modelId="{F220E92C-3C28-4643-A18A-86C605FEEB1A}" type="presOf" srcId="{F7A36ED0-9F3F-4E97-882F-4B1DB0385BB8}" destId="{59677CAD-229F-4CA1-B594-8C4E5CAC6F64}" srcOrd="0" destOrd="0" presId="urn:microsoft.com/office/officeart/2018/2/layout/IconVerticalSolidList"/>
    <dgm:cxn modelId="{24581D4D-8E86-4DD6-96C1-49C73FAFEED2}" type="presOf" srcId="{64270C7D-11CF-4C85-AAD6-0ACFD847F2C8}" destId="{946659FE-D56F-4DB9-9F6B-BAEA63D86E33}" srcOrd="0" destOrd="0" presId="urn:microsoft.com/office/officeart/2018/2/layout/IconVerticalSolidList"/>
    <dgm:cxn modelId="{77D15683-447C-4469-BBD4-610A2F10C95D}" srcId="{F7A36ED0-9F3F-4E97-882F-4B1DB0385BB8}" destId="{64270C7D-11CF-4C85-AAD6-0ACFD847F2C8}" srcOrd="1" destOrd="0" parTransId="{E5E06817-B2C4-48B4-BA8C-30EFFD9C85B1}" sibTransId="{051F29A5-7879-4ECB-9843-AE2F1C9C3451}"/>
    <dgm:cxn modelId="{657F20EE-6CD3-4032-A8AD-451A5040502E}" type="presOf" srcId="{B2569623-F67E-4E95-B681-07985F1FBD67}" destId="{04D8D81A-448C-4EBE-BD9B-E439480860FB}" srcOrd="0" destOrd="0" presId="urn:microsoft.com/office/officeart/2018/2/layout/IconVerticalSolidList"/>
    <dgm:cxn modelId="{1A98A6F1-4C27-4E5C-827C-C01EA7A9EE49}" srcId="{F7A36ED0-9F3F-4E97-882F-4B1DB0385BB8}" destId="{21EF7455-752D-489E-96ED-40B039ED13B1}" srcOrd="2" destOrd="0" parTransId="{1B0BEDB2-7040-42B4-AAA2-976901556B22}" sibTransId="{872734C5-BE95-49FC-BAD3-4D4C19C1C9C2}"/>
    <dgm:cxn modelId="{212602FD-AE10-40AD-BE57-FBD5E4C541B4}" srcId="{F7A36ED0-9F3F-4E97-882F-4B1DB0385BB8}" destId="{B2569623-F67E-4E95-B681-07985F1FBD67}" srcOrd="0" destOrd="0" parTransId="{9053F243-E64E-4D5E-AB0A-B59D552428A2}" sibTransId="{C99CC036-CEAC-46F3-B006-3F9CB511C44B}"/>
    <dgm:cxn modelId="{1685F3A0-9DD5-4E53-91FD-9875DEF90BD3}" type="presParOf" srcId="{59677CAD-229F-4CA1-B594-8C4E5CAC6F64}" destId="{73DB59BE-9979-4146-ACD8-D297C8CAB7FB}" srcOrd="0" destOrd="0" presId="urn:microsoft.com/office/officeart/2018/2/layout/IconVerticalSolidList"/>
    <dgm:cxn modelId="{FA497FAE-8652-46F8-9A77-E741C22F1A8D}" type="presParOf" srcId="{73DB59BE-9979-4146-ACD8-D297C8CAB7FB}" destId="{BED7EEF2-A756-4B57-BBF1-20EE15A00AC5}" srcOrd="0" destOrd="0" presId="urn:microsoft.com/office/officeart/2018/2/layout/IconVerticalSolidList"/>
    <dgm:cxn modelId="{E6432901-73FB-4A92-8227-C7082793FAB0}" type="presParOf" srcId="{73DB59BE-9979-4146-ACD8-D297C8CAB7FB}" destId="{7C7AB41F-1009-47D6-9338-8FCDC9F123DF}" srcOrd="1" destOrd="0" presId="urn:microsoft.com/office/officeart/2018/2/layout/IconVerticalSolidList"/>
    <dgm:cxn modelId="{65B455D9-39A6-4A65-966F-B22058C7C800}" type="presParOf" srcId="{73DB59BE-9979-4146-ACD8-D297C8CAB7FB}" destId="{2CFC1386-64A4-4858-B90E-78D1B4A9E29A}" srcOrd="2" destOrd="0" presId="urn:microsoft.com/office/officeart/2018/2/layout/IconVerticalSolidList"/>
    <dgm:cxn modelId="{F35064B2-E9A3-4CDF-AAFE-F6DDF0AE62C0}" type="presParOf" srcId="{73DB59BE-9979-4146-ACD8-D297C8CAB7FB}" destId="{04D8D81A-448C-4EBE-BD9B-E439480860FB}" srcOrd="3" destOrd="0" presId="urn:microsoft.com/office/officeart/2018/2/layout/IconVerticalSolidList"/>
    <dgm:cxn modelId="{97F36D24-C4FA-4FF5-9F5D-C861AA66C15F}" type="presParOf" srcId="{59677CAD-229F-4CA1-B594-8C4E5CAC6F64}" destId="{6B29EB37-43FB-4359-86F2-11BC5FADF0E9}" srcOrd="1" destOrd="0" presId="urn:microsoft.com/office/officeart/2018/2/layout/IconVerticalSolidList"/>
    <dgm:cxn modelId="{8F3CD232-4ECE-4914-B0BD-7518E47CCCBF}" type="presParOf" srcId="{59677CAD-229F-4CA1-B594-8C4E5CAC6F64}" destId="{FA49A092-C4EC-4D7D-B462-72CCC3B86561}" srcOrd="2" destOrd="0" presId="urn:microsoft.com/office/officeart/2018/2/layout/IconVerticalSolidList"/>
    <dgm:cxn modelId="{FA705CE7-8021-4929-99C0-134EAE19F3C8}" type="presParOf" srcId="{FA49A092-C4EC-4D7D-B462-72CCC3B86561}" destId="{3A8E28B5-67D3-416C-A98E-65BDD6F30628}" srcOrd="0" destOrd="0" presId="urn:microsoft.com/office/officeart/2018/2/layout/IconVerticalSolidList"/>
    <dgm:cxn modelId="{E3886679-CF73-4B57-8218-C694BF946E3B}" type="presParOf" srcId="{FA49A092-C4EC-4D7D-B462-72CCC3B86561}" destId="{8B03D477-0F1A-4AEF-9C53-1ACEAEFD907B}" srcOrd="1" destOrd="0" presId="urn:microsoft.com/office/officeart/2018/2/layout/IconVerticalSolidList"/>
    <dgm:cxn modelId="{D2CB39EF-A598-418C-AFD7-F66BDD01C531}" type="presParOf" srcId="{FA49A092-C4EC-4D7D-B462-72CCC3B86561}" destId="{15EC9AF4-E89E-4BE0-B458-3EE20190CBE3}" srcOrd="2" destOrd="0" presId="urn:microsoft.com/office/officeart/2018/2/layout/IconVerticalSolidList"/>
    <dgm:cxn modelId="{AC6F27EF-A378-4039-9DD6-5B48BC86B0C0}" type="presParOf" srcId="{FA49A092-C4EC-4D7D-B462-72CCC3B86561}" destId="{946659FE-D56F-4DB9-9F6B-BAEA63D86E33}" srcOrd="3" destOrd="0" presId="urn:microsoft.com/office/officeart/2018/2/layout/IconVerticalSolidList"/>
    <dgm:cxn modelId="{557B46AE-A90D-46AA-9930-1F3C9E22066A}" type="presParOf" srcId="{59677CAD-229F-4CA1-B594-8C4E5CAC6F64}" destId="{ECB61082-2C69-4A0A-9F63-26927027D72E}" srcOrd="3" destOrd="0" presId="urn:microsoft.com/office/officeart/2018/2/layout/IconVerticalSolidList"/>
    <dgm:cxn modelId="{93304DD4-8F61-4F3D-A5FE-8BEF864718E9}" type="presParOf" srcId="{59677CAD-229F-4CA1-B594-8C4E5CAC6F64}" destId="{9630B4A3-8812-4CFD-B785-4F448CEC4CB7}" srcOrd="4" destOrd="0" presId="urn:microsoft.com/office/officeart/2018/2/layout/IconVerticalSolidList"/>
    <dgm:cxn modelId="{12B34791-797F-42CF-8A57-929BD62F4C60}" type="presParOf" srcId="{9630B4A3-8812-4CFD-B785-4F448CEC4CB7}" destId="{9386913F-03A0-4C5F-8C4F-CA22245CDE86}" srcOrd="0" destOrd="0" presId="urn:microsoft.com/office/officeart/2018/2/layout/IconVerticalSolidList"/>
    <dgm:cxn modelId="{876DFAE2-251E-4A82-944A-9698D23A3D28}" type="presParOf" srcId="{9630B4A3-8812-4CFD-B785-4F448CEC4CB7}" destId="{A4C02257-D890-4C31-8947-64E2A180B5C9}" srcOrd="1" destOrd="0" presId="urn:microsoft.com/office/officeart/2018/2/layout/IconVerticalSolidList"/>
    <dgm:cxn modelId="{F3DFEAB1-3DE6-4B98-8F63-F4DC27AE9D3D}" type="presParOf" srcId="{9630B4A3-8812-4CFD-B785-4F448CEC4CB7}" destId="{B9208D5B-B3D9-413B-AE37-7C3A82F9AF57}" srcOrd="2" destOrd="0" presId="urn:microsoft.com/office/officeart/2018/2/layout/IconVerticalSolidList"/>
    <dgm:cxn modelId="{0B480903-74FC-4357-B1F2-43603A105F15}" type="presParOf" srcId="{9630B4A3-8812-4CFD-B785-4F448CEC4CB7}" destId="{35BDC750-9BFC-4002-905D-EF03964EB3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EE52C-770A-4E94-B11A-88B07EF779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0965B4-7014-4CE6-A850-D6BA8A7738A1}">
      <dgm:prSet/>
      <dgm:spPr/>
      <dgm:t>
        <a:bodyPr/>
        <a:lstStyle/>
        <a:p>
          <a:r>
            <a:rPr lang="en-US"/>
            <a:t>Explicación del Proceso: Implica la recolección inicial de datos y el proceso de familiarizarse con ellos, identificar problemas de calidad de datos, descubrir las primeras perspectivas o poner a prueba las hipótesis y supuestos iniciales</a:t>
          </a:r>
        </a:p>
      </dgm:t>
    </dgm:pt>
    <dgm:pt modelId="{F6AD0040-4B34-4B00-B3D5-83A62C330319}" type="parTrans" cxnId="{7B405ACB-9205-48D0-9DAA-01D409F68703}">
      <dgm:prSet/>
      <dgm:spPr/>
      <dgm:t>
        <a:bodyPr/>
        <a:lstStyle/>
        <a:p>
          <a:endParaRPr lang="en-US"/>
        </a:p>
      </dgm:t>
    </dgm:pt>
    <dgm:pt modelId="{2C33DC7D-06E5-4815-870C-A51178ADB635}" type="sibTrans" cxnId="{7B405ACB-9205-48D0-9DAA-01D409F68703}">
      <dgm:prSet/>
      <dgm:spPr/>
      <dgm:t>
        <a:bodyPr/>
        <a:lstStyle/>
        <a:p>
          <a:endParaRPr lang="en-US"/>
        </a:p>
      </dgm:t>
    </dgm:pt>
    <dgm:pt modelId="{0027FD8C-7A9E-4C75-9F94-9E435F4752CF}">
      <dgm:prSet/>
      <dgm:spPr/>
      <dgm:t>
        <a:bodyPr/>
        <a:lstStyle/>
        <a:p>
          <a:r>
            <a:rPr lang="en-US"/>
            <a:t>Herramientas que se pueden utilizar: Herramientas de análisis estadístico y visualización como R, Python con Pandas y Matplotlib, y software de bases de datos</a:t>
          </a:r>
        </a:p>
      </dgm:t>
    </dgm:pt>
    <dgm:pt modelId="{2FA7F325-1D21-498A-BF14-89B4CB4B9C6D}" type="parTrans" cxnId="{CC1237F1-F86C-42B2-B499-355E92764EC3}">
      <dgm:prSet/>
      <dgm:spPr/>
      <dgm:t>
        <a:bodyPr/>
        <a:lstStyle/>
        <a:p>
          <a:endParaRPr lang="en-US"/>
        </a:p>
      </dgm:t>
    </dgm:pt>
    <dgm:pt modelId="{CB34F6DF-AEE1-4885-8F9B-EA5BA19F114E}" type="sibTrans" cxnId="{CC1237F1-F86C-42B2-B499-355E92764EC3}">
      <dgm:prSet/>
      <dgm:spPr/>
      <dgm:t>
        <a:bodyPr/>
        <a:lstStyle/>
        <a:p>
          <a:endParaRPr lang="en-US"/>
        </a:p>
      </dgm:t>
    </dgm:pt>
    <dgm:pt modelId="{7C3465A9-613F-41AD-8F88-2A2E74E9C723}">
      <dgm:prSet/>
      <dgm:spPr/>
      <dgm:t>
        <a:bodyPr/>
        <a:lstStyle/>
        <a:p>
          <a:r>
            <a:rPr lang="en-US"/>
            <a:t>Procesos con más influencia: Las perspectivas obtenidas aquí pueden alterar la dirección del análisis en etapas posteriores y mejorar la comprensión del problema del negocio</a:t>
          </a:r>
        </a:p>
      </dgm:t>
    </dgm:pt>
    <dgm:pt modelId="{2652DCD1-6A6A-4697-8EBE-1572607C091D}" type="parTrans" cxnId="{325BDCEE-2FC0-4348-92DB-40977CB6DDDE}">
      <dgm:prSet/>
      <dgm:spPr/>
      <dgm:t>
        <a:bodyPr/>
        <a:lstStyle/>
        <a:p>
          <a:endParaRPr lang="en-US"/>
        </a:p>
      </dgm:t>
    </dgm:pt>
    <dgm:pt modelId="{191B80A3-D40C-474D-95A1-B2D38A528401}" type="sibTrans" cxnId="{325BDCEE-2FC0-4348-92DB-40977CB6DDDE}">
      <dgm:prSet/>
      <dgm:spPr/>
      <dgm:t>
        <a:bodyPr/>
        <a:lstStyle/>
        <a:p>
          <a:endParaRPr lang="en-US"/>
        </a:p>
      </dgm:t>
    </dgm:pt>
    <dgm:pt modelId="{39557460-C7A3-41D5-8305-833810444150}" type="pres">
      <dgm:prSet presAssocID="{1E6EE52C-770A-4E94-B11A-88B07EF779A5}" presName="root" presStyleCnt="0">
        <dgm:presLayoutVars>
          <dgm:dir/>
          <dgm:resizeHandles val="exact"/>
        </dgm:presLayoutVars>
      </dgm:prSet>
      <dgm:spPr/>
    </dgm:pt>
    <dgm:pt modelId="{F8BF82BB-8676-43F5-BDFC-A55CFCA1AC2D}" type="pres">
      <dgm:prSet presAssocID="{150965B4-7014-4CE6-A850-D6BA8A7738A1}" presName="compNode" presStyleCnt="0"/>
      <dgm:spPr/>
    </dgm:pt>
    <dgm:pt modelId="{F44FC6DF-8DA3-42A0-93B0-EF27C4A6324F}" type="pres">
      <dgm:prSet presAssocID="{150965B4-7014-4CE6-A850-D6BA8A7738A1}" presName="bgRect" presStyleLbl="bgShp" presStyleIdx="0" presStyleCnt="3"/>
      <dgm:spPr/>
    </dgm:pt>
    <dgm:pt modelId="{0F6AE192-B367-4886-AFDF-8BD874A5C658}" type="pres">
      <dgm:prSet presAssocID="{150965B4-7014-4CE6-A850-D6BA8A7738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E55024-8382-4E45-8488-00D1CF6AE7E4}" type="pres">
      <dgm:prSet presAssocID="{150965B4-7014-4CE6-A850-D6BA8A7738A1}" presName="spaceRect" presStyleCnt="0"/>
      <dgm:spPr/>
    </dgm:pt>
    <dgm:pt modelId="{1D1F0147-B806-407C-AEC9-51CF49DEF187}" type="pres">
      <dgm:prSet presAssocID="{150965B4-7014-4CE6-A850-D6BA8A7738A1}" presName="parTx" presStyleLbl="revTx" presStyleIdx="0" presStyleCnt="3">
        <dgm:presLayoutVars>
          <dgm:chMax val="0"/>
          <dgm:chPref val="0"/>
        </dgm:presLayoutVars>
      </dgm:prSet>
      <dgm:spPr/>
    </dgm:pt>
    <dgm:pt modelId="{256C3A3F-6058-4ECE-B3F1-C01A8E4CE205}" type="pres">
      <dgm:prSet presAssocID="{2C33DC7D-06E5-4815-870C-A51178ADB635}" presName="sibTrans" presStyleCnt="0"/>
      <dgm:spPr/>
    </dgm:pt>
    <dgm:pt modelId="{9FB212EF-F4EE-4568-B9B7-3313C2B03CFC}" type="pres">
      <dgm:prSet presAssocID="{0027FD8C-7A9E-4C75-9F94-9E435F4752CF}" presName="compNode" presStyleCnt="0"/>
      <dgm:spPr/>
    </dgm:pt>
    <dgm:pt modelId="{D8E6F228-F780-40A3-81DA-C3F480518A53}" type="pres">
      <dgm:prSet presAssocID="{0027FD8C-7A9E-4C75-9F94-9E435F4752CF}" presName="bgRect" presStyleLbl="bgShp" presStyleIdx="1" presStyleCnt="3"/>
      <dgm:spPr/>
    </dgm:pt>
    <dgm:pt modelId="{018B0054-D69A-439B-ADAD-4C9E76D962F4}" type="pres">
      <dgm:prSet presAssocID="{0027FD8C-7A9E-4C75-9F94-9E435F4752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DA05CE-97CE-4E84-A6F2-37312C4F708C}" type="pres">
      <dgm:prSet presAssocID="{0027FD8C-7A9E-4C75-9F94-9E435F4752CF}" presName="spaceRect" presStyleCnt="0"/>
      <dgm:spPr/>
    </dgm:pt>
    <dgm:pt modelId="{A67018E4-482D-4144-8E63-8D61B21C4DEC}" type="pres">
      <dgm:prSet presAssocID="{0027FD8C-7A9E-4C75-9F94-9E435F4752CF}" presName="parTx" presStyleLbl="revTx" presStyleIdx="1" presStyleCnt="3">
        <dgm:presLayoutVars>
          <dgm:chMax val="0"/>
          <dgm:chPref val="0"/>
        </dgm:presLayoutVars>
      </dgm:prSet>
      <dgm:spPr/>
    </dgm:pt>
    <dgm:pt modelId="{EE43CC00-9C9A-45BF-8B81-35D4C4CFAAF4}" type="pres">
      <dgm:prSet presAssocID="{CB34F6DF-AEE1-4885-8F9B-EA5BA19F114E}" presName="sibTrans" presStyleCnt="0"/>
      <dgm:spPr/>
    </dgm:pt>
    <dgm:pt modelId="{61419D2A-C76D-435F-AD0A-4112D6DBE84D}" type="pres">
      <dgm:prSet presAssocID="{7C3465A9-613F-41AD-8F88-2A2E74E9C723}" presName="compNode" presStyleCnt="0"/>
      <dgm:spPr/>
    </dgm:pt>
    <dgm:pt modelId="{E50AD3C2-A091-4F4E-B9C6-685490CADD51}" type="pres">
      <dgm:prSet presAssocID="{7C3465A9-613F-41AD-8F88-2A2E74E9C723}" presName="bgRect" presStyleLbl="bgShp" presStyleIdx="2" presStyleCnt="3"/>
      <dgm:spPr/>
    </dgm:pt>
    <dgm:pt modelId="{F37BF038-B368-48E5-8649-7860C9491FF6}" type="pres">
      <dgm:prSet presAssocID="{7C3465A9-613F-41AD-8F88-2A2E74E9C7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115A9C6-DE3E-4553-BCA9-C9FA84CE00D6}" type="pres">
      <dgm:prSet presAssocID="{7C3465A9-613F-41AD-8F88-2A2E74E9C723}" presName="spaceRect" presStyleCnt="0"/>
      <dgm:spPr/>
    </dgm:pt>
    <dgm:pt modelId="{6DF8AAC4-CFB8-40B9-835B-7C47EF755073}" type="pres">
      <dgm:prSet presAssocID="{7C3465A9-613F-41AD-8F88-2A2E74E9C7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734018-FC4E-443D-98EB-01C464765EE7}" type="presOf" srcId="{150965B4-7014-4CE6-A850-D6BA8A7738A1}" destId="{1D1F0147-B806-407C-AEC9-51CF49DEF187}" srcOrd="0" destOrd="0" presId="urn:microsoft.com/office/officeart/2018/2/layout/IconVerticalSolidList"/>
    <dgm:cxn modelId="{CAFA1D5D-9493-4756-A285-F55357E7C4C5}" type="presOf" srcId="{1E6EE52C-770A-4E94-B11A-88B07EF779A5}" destId="{39557460-C7A3-41D5-8305-833810444150}" srcOrd="0" destOrd="0" presId="urn:microsoft.com/office/officeart/2018/2/layout/IconVerticalSolidList"/>
    <dgm:cxn modelId="{2FA7A161-B39C-43A5-8F92-8974054BCA6B}" type="presOf" srcId="{0027FD8C-7A9E-4C75-9F94-9E435F4752CF}" destId="{A67018E4-482D-4144-8E63-8D61B21C4DEC}" srcOrd="0" destOrd="0" presId="urn:microsoft.com/office/officeart/2018/2/layout/IconVerticalSolidList"/>
    <dgm:cxn modelId="{7B405ACB-9205-48D0-9DAA-01D409F68703}" srcId="{1E6EE52C-770A-4E94-B11A-88B07EF779A5}" destId="{150965B4-7014-4CE6-A850-D6BA8A7738A1}" srcOrd="0" destOrd="0" parTransId="{F6AD0040-4B34-4B00-B3D5-83A62C330319}" sibTransId="{2C33DC7D-06E5-4815-870C-A51178ADB635}"/>
    <dgm:cxn modelId="{325BDCEE-2FC0-4348-92DB-40977CB6DDDE}" srcId="{1E6EE52C-770A-4E94-B11A-88B07EF779A5}" destId="{7C3465A9-613F-41AD-8F88-2A2E74E9C723}" srcOrd="2" destOrd="0" parTransId="{2652DCD1-6A6A-4697-8EBE-1572607C091D}" sibTransId="{191B80A3-D40C-474D-95A1-B2D38A528401}"/>
    <dgm:cxn modelId="{CC1237F1-F86C-42B2-B499-355E92764EC3}" srcId="{1E6EE52C-770A-4E94-B11A-88B07EF779A5}" destId="{0027FD8C-7A9E-4C75-9F94-9E435F4752CF}" srcOrd="1" destOrd="0" parTransId="{2FA7F325-1D21-498A-BF14-89B4CB4B9C6D}" sibTransId="{CB34F6DF-AEE1-4885-8F9B-EA5BA19F114E}"/>
    <dgm:cxn modelId="{3FD03EF5-08C3-4A25-BF17-7509E698D513}" type="presOf" srcId="{7C3465A9-613F-41AD-8F88-2A2E74E9C723}" destId="{6DF8AAC4-CFB8-40B9-835B-7C47EF755073}" srcOrd="0" destOrd="0" presId="urn:microsoft.com/office/officeart/2018/2/layout/IconVerticalSolidList"/>
    <dgm:cxn modelId="{194671AA-7395-4106-903C-AE536F9E5F4F}" type="presParOf" srcId="{39557460-C7A3-41D5-8305-833810444150}" destId="{F8BF82BB-8676-43F5-BDFC-A55CFCA1AC2D}" srcOrd="0" destOrd="0" presId="urn:microsoft.com/office/officeart/2018/2/layout/IconVerticalSolidList"/>
    <dgm:cxn modelId="{37F3134B-D81D-4597-9331-B2C1C560400B}" type="presParOf" srcId="{F8BF82BB-8676-43F5-BDFC-A55CFCA1AC2D}" destId="{F44FC6DF-8DA3-42A0-93B0-EF27C4A6324F}" srcOrd="0" destOrd="0" presId="urn:microsoft.com/office/officeart/2018/2/layout/IconVerticalSolidList"/>
    <dgm:cxn modelId="{FF0E3663-06AB-4D0D-9ADD-19083A7B6787}" type="presParOf" srcId="{F8BF82BB-8676-43F5-BDFC-A55CFCA1AC2D}" destId="{0F6AE192-B367-4886-AFDF-8BD874A5C658}" srcOrd="1" destOrd="0" presId="urn:microsoft.com/office/officeart/2018/2/layout/IconVerticalSolidList"/>
    <dgm:cxn modelId="{019895DD-AA37-45D5-9973-FCBBEBE78E71}" type="presParOf" srcId="{F8BF82BB-8676-43F5-BDFC-A55CFCA1AC2D}" destId="{EEE55024-8382-4E45-8488-00D1CF6AE7E4}" srcOrd="2" destOrd="0" presId="urn:microsoft.com/office/officeart/2018/2/layout/IconVerticalSolidList"/>
    <dgm:cxn modelId="{EC46E2B1-0351-430A-B6FE-8252451D5ADA}" type="presParOf" srcId="{F8BF82BB-8676-43F5-BDFC-A55CFCA1AC2D}" destId="{1D1F0147-B806-407C-AEC9-51CF49DEF187}" srcOrd="3" destOrd="0" presId="urn:microsoft.com/office/officeart/2018/2/layout/IconVerticalSolidList"/>
    <dgm:cxn modelId="{11474EF3-A0F7-4CF0-92DE-C67C5994FECF}" type="presParOf" srcId="{39557460-C7A3-41D5-8305-833810444150}" destId="{256C3A3F-6058-4ECE-B3F1-C01A8E4CE205}" srcOrd="1" destOrd="0" presId="urn:microsoft.com/office/officeart/2018/2/layout/IconVerticalSolidList"/>
    <dgm:cxn modelId="{39A82F0C-1B97-4935-9F4E-ACB3700D3594}" type="presParOf" srcId="{39557460-C7A3-41D5-8305-833810444150}" destId="{9FB212EF-F4EE-4568-B9B7-3313C2B03CFC}" srcOrd="2" destOrd="0" presId="urn:microsoft.com/office/officeart/2018/2/layout/IconVerticalSolidList"/>
    <dgm:cxn modelId="{378CE10C-9100-45E9-B8CD-EC7EB5A74DA5}" type="presParOf" srcId="{9FB212EF-F4EE-4568-B9B7-3313C2B03CFC}" destId="{D8E6F228-F780-40A3-81DA-C3F480518A53}" srcOrd="0" destOrd="0" presId="urn:microsoft.com/office/officeart/2018/2/layout/IconVerticalSolidList"/>
    <dgm:cxn modelId="{8AC1ED6D-8AC5-4827-AC6E-0B00EE8A33E3}" type="presParOf" srcId="{9FB212EF-F4EE-4568-B9B7-3313C2B03CFC}" destId="{018B0054-D69A-439B-ADAD-4C9E76D962F4}" srcOrd="1" destOrd="0" presId="urn:microsoft.com/office/officeart/2018/2/layout/IconVerticalSolidList"/>
    <dgm:cxn modelId="{EF6A4521-EEFF-41D5-894E-61248FFA518E}" type="presParOf" srcId="{9FB212EF-F4EE-4568-B9B7-3313C2B03CFC}" destId="{4CDA05CE-97CE-4E84-A6F2-37312C4F708C}" srcOrd="2" destOrd="0" presId="urn:microsoft.com/office/officeart/2018/2/layout/IconVerticalSolidList"/>
    <dgm:cxn modelId="{2B9D44E6-37C5-48A0-AA3E-CE2D9341D9EA}" type="presParOf" srcId="{9FB212EF-F4EE-4568-B9B7-3313C2B03CFC}" destId="{A67018E4-482D-4144-8E63-8D61B21C4DEC}" srcOrd="3" destOrd="0" presId="urn:microsoft.com/office/officeart/2018/2/layout/IconVerticalSolidList"/>
    <dgm:cxn modelId="{2AACE870-7C9A-4E6F-9D2B-BE0A8AF458CB}" type="presParOf" srcId="{39557460-C7A3-41D5-8305-833810444150}" destId="{EE43CC00-9C9A-45BF-8B81-35D4C4CFAAF4}" srcOrd="3" destOrd="0" presId="urn:microsoft.com/office/officeart/2018/2/layout/IconVerticalSolidList"/>
    <dgm:cxn modelId="{71546DCF-4EE2-45FA-94B7-D8BE3DCAAEF4}" type="presParOf" srcId="{39557460-C7A3-41D5-8305-833810444150}" destId="{61419D2A-C76D-435F-AD0A-4112D6DBE84D}" srcOrd="4" destOrd="0" presId="urn:microsoft.com/office/officeart/2018/2/layout/IconVerticalSolidList"/>
    <dgm:cxn modelId="{A20A88CF-8097-4600-B749-B3948B37DDE8}" type="presParOf" srcId="{61419D2A-C76D-435F-AD0A-4112D6DBE84D}" destId="{E50AD3C2-A091-4F4E-B9C6-685490CADD51}" srcOrd="0" destOrd="0" presId="urn:microsoft.com/office/officeart/2018/2/layout/IconVerticalSolidList"/>
    <dgm:cxn modelId="{72C04551-8B2D-40C2-B087-883FB1D9CFE9}" type="presParOf" srcId="{61419D2A-C76D-435F-AD0A-4112D6DBE84D}" destId="{F37BF038-B368-48E5-8649-7860C9491FF6}" srcOrd="1" destOrd="0" presId="urn:microsoft.com/office/officeart/2018/2/layout/IconVerticalSolidList"/>
    <dgm:cxn modelId="{73C44AA5-EFDF-4DBE-9A29-E95C54FB6656}" type="presParOf" srcId="{61419D2A-C76D-435F-AD0A-4112D6DBE84D}" destId="{C115A9C6-DE3E-4553-BCA9-C9FA84CE00D6}" srcOrd="2" destOrd="0" presId="urn:microsoft.com/office/officeart/2018/2/layout/IconVerticalSolidList"/>
    <dgm:cxn modelId="{AC252B55-5D51-411A-BC50-232FA209C8E2}" type="presParOf" srcId="{61419D2A-C76D-435F-AD0A-4112D6DBE84D}" destId="{6DF8AAC4-CFB8-40B9-835B-7C47EF7550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CC1F0A-A50F-4F40-8BAC-6A0BDD1B06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0778C9-8AB0-4652-80BD-114CE211F82D}">
      <dgm:prSet/>
      <dgm:spPr/>
      <dgm:t>
        <a:bodyPr/>
        <a:lstStyle/>
        <a:p>
          <a:r>
            <a:rPr lang="en-US"/>
            <a:t>Explicación del Proceso: Este paso implica todas las actividades necesarias para construir el conjunto de datos final desde los datos brutos iniciales que se utilizarán en los modelos de minería de datos posteriores</a:t>
          </a:r>
        </a:p>
      </dgm:t>
    </dgm:pt>
    <dgm:pt modelId="{C37ADA58-6398-473D-88D9-D4B803013098}" type="parTrans" cxnId="{0346ED91-EF3A-48C1-93E8-E3245A38FFC5}">
      <dgm:prSet/>
      <dgm:spPr/>
      <dgm:t>
        <a:bodyPr/>
        <a:lstStyle/>
        <a:p>
          <a:endParaRPr lang="en-US"/>
        </a:p>
      </dgm:t>
    </dgm:pt>
    <dgm:pt modelId="{2A206A7E-3F20-4C6E-AA78-27F30A3DBA62}" type="sibTrans" cxnId="{0346ED91-EF3A-48C1-93E8-E3245A38FFC5}">
      <dgm:prSet/>
      <dgm:spPr/>
      <dgm:t>
        <a:bodyPr/>
        <a:lstStyle/>
        <a:p>
          <a:endParaRPr lang="en-US"/>
        </a:p>
      </dgm:t>
    </dgm:pt>
    <dgm:pt modelId="{9D561A4E-6B93-4E9E-BE56-8D190D81BC72}">
      <dgm:prSet/>
      <dgm:spPr/>
      <dgm:t>
        <a:bodyPr/>
        <a:lstStyle/>
        <a:p>
          <a:r>
            <a:rPr lang="en-US"/>
            <a:t>Responsable: El data engineer y el científico de datos trabajan juntos para limpiar, integrar y transformar los datos</a:t>
          </a:r>
        </a:p>
      </dgm:t>
    </dgm:pt>
    <dgm:pt modelId="{0C54BA17-A271-440C-9AEC-ACC0DC3BB0B2}" type="parTrans" cxnId="{96D9AD18-94A5-4FCF-BAB1-E33967901295}">
      <dgm:prSet/>
      <dgm:spPr/>
      <dgm:t>
        <a:bodyPr/>
        <a:lstStyle/>
        <a:p>
          <a:endParaRPr lang="en-US"/>
        </a:p>
      </dgm:t>
    </dgm:pt>
    <dgm:pt modelId="{74DE6FA2-423A-472C-B028-14630145CB31}" type="sibTrans" cxnId="{96D9AD18-94A5-4FCF-BAB1-E33967901295}">
      <dgm:prSet/>
      <dgm:spPr/>
      <dgm:t>
        <a:bodyPr/>
        <a:lstStyle/>
        <a:p>
          <a:endParaRPr lang="en-US"/>
        </a:p>
      </dgm:t>
    </dgm:pt>
    <dgm:pt modelId="{8BB1A82E-188F-4610-AB1D-74576B7CC559}">
      <dgm:prSet/>
      <dgm:spPr/>
      <dgm:t>
        <a:bodyPr/>
        <a:lstStyle/>
        <a:p>
          <a:r>
            <a:rPr lang="en-US"/>
            <a:t>Herramientas que se pueden utilizar: SQL, herramientas de ETL como Talend, software de limpieza de datos como OpenRefine, y lenguajes de programación como Python o R</a:t>
          </a:r>
        </a:p>
      </dgm:t>
    </dgm:pt>
    <dgm:pt modelId="{9B3C5CBA-6B32-4A02-B5CA-5E22A38DBD57}" type="parTrans" cxnId="{744DFD8B-FA1A-473E-9B8D-E65DAC99F8EC}">
      <dgm:prSet/>
      <dgm:spPr/>
      <dgm:t>
        <a:bodyPr/>
        <a:lstStyle/>
        <a:p>
          <a:endParaRPr lang="en-US"/>
        </a:p>
      </dgm:t>
    </dgm:pt>
    <dgm:pt modelId="{40290FD3-8FF6-48BE-AE1D-2385AC42F513}" type="sibTrans" cxnId="{744DFD8B-FA1A-473E-9B8D-E65DAC99F8EC}">
      <dgm:prSet/>
      <dgm:spPr/>
      <dgm:t>
        <a:bodyPr/>
        <a:lstStyle/>
        <a:p>
          <a:endParaRPr lang="en-US"/>
        </a:p>
      </dgm:t>
    </dgm:pt>
    <dgm:pt modelId="{1F9FC1FA-F5FD-4C1F-A466-97721A5453B9}" type="pres">
      <dgm:prSet presAssocID="{FECC1F0A-A50F-4F40-8BAC-6A0BDD1B065A}" presName="root" presStyleCnt="0">
        <dgm:presLayoutVars>
          <dgm:dir/>
          <dgm:resizeHandles val="exact"/>
        </dgm:presLayoutVars>
      </dgm:prSet>
      <dgm:spPr/>
    </dgm:pt>
    <dgm:pt modelId="{78B194B3-CB83-4B68-96F1-D7BE743E68C3}" type="pres">
      <dgm:prSet presAssocID="{110778C9-8AB0-4652-80BD-114CE211F82D}" presName="compNode" presStyleCnt="0"/>
      <dgm:spPr/>
    </dgm:pt>
    <dgm:pt modelId="{A65E01B9-F3EE-41F8-B926-073EBB649B8A}" type="pres">
      <dgm:prSet presAssocID="{110778C9-8AB0-4652-80BD-114CE211F82D}" presName="bgRect" presStyleLbl="bgShp" presStyleIdx="0" presStyleCnt="3"/>
      <dgm:spPr/>
    </dgm:pt>
    <dgm:pt modelId="{9C746E17-5D79-483D-82C9-112AAC9CA657}" type="pres">
      <dgm:prSet presAssocID="{110778C9-8AB0-4652-80BD-114CE211F8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AAA2F2C-D839-4FB2-A7A5-8B32E42DFD20}" type="pres">
      <dgm:prSet presAssocID="{110778C9-8AB0-4652-80BD-114CE211F82D}" presName="spaceRect" presStyleCnt="0"/>
      <dgm:spPr/>
    </dgm:pt>
    <dgm:pt modelId="{C29D8F34-9510-42A2-A4ED-B1A757636571}" type="pres">
      <dgm:prSet presAssocID="{110778C9-8AB0-4652-80BD-114CE211F82D}" presName="parTx" presStyleLbl="revTx" presStyleIdx="0" presStyleCnt="3">
        <dgm:presLayoutVars>
          <dgm:chMax val="0"/>
          <dgm:chPref val="0"/>
        </dgm:presLayoutVars>
      </dgm:prSet>
      <dgm:spPr/>
    </dgm:pt>
    <dgm:pt modelId="{46E24D4A-BC65-4E1D-8015-C91B07D34634}" type="pres">
      <dgm:prSet presAssocID="{2A206A7E-3F20-4C6E-AA78-27F30A3DBA62}" presName="sibTrans" presStyleCnt="0"/>
      <dgm:spPr/>
    </dgm:pt>
    <dgm:pt modelId="{134CAFB7-34F5-40B8-9A8B-6368CE97FA45}" type="pres">
      <dgm:prSet presAssocID="{9D561A4E-6B93-4E9E-BE56-8D190D81BC72}" presName="compNode" presStyleCnt="0"/>
      <dgm:spPr/>
    </dgm:pt>
    <dgm:pt modelId="{AC8D3508-CF75-46D6-B675-EDF169F6AC5E}" type="pres">
      <dgm:prSet presAssocID="{9D561A4E-6B93-4E9E-BE56-8D190D81BC72}" presName="bgRect" presStyleLbl="bgShp" presStyleIdx="1" presStyleCnt="3"/>
      <dgm:spPr/>
    </dgm:pt>
    <dgm:pt modelId="{E9A63250-8903-4401-BC2E-EC8FA6D86D72}" type="pres">
      <dgm:prSet presAssocID="{9D561A4E-6B93-4E9E-BE56-8D190D81BC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5C35B0-E726-4A06-AA83-B3FF8C2265EC}" type="pres">
      <dgm:prSet presAssocID="{9D561A4E-6B93-4E9E-BE56-8D190D81BC72}" presName="spaceRect" presStyleCnt="0"/>
      <dgm:spPr/>
    </dgm:pt>
    <dgm:pt modelId="{4D2D4B85-C70D-4572-BD4A-730C75D70434}" type="pres">
      <dgm:prSet presAssocID="{9D561A4E-6B93-4E9E-BE56-8D190D81BC72}" presName="parTx" presStyleLbl="revTx" presStyleIdx="1" presStyleCnt="3">
        <dgm:presLayoutVars>
          <dgm:chMax val="0"/>
          <dgm:chPref val="0"/>
        </dgm:presLayoutVars>
      </dgm:prSet>
      <dgm:spPr/>
    </dgm:pt>
    <dgm:pt modelId="{ECEE3A3D-8A36-4E77-92DE-BCED9573BB82}" type="pres">
      <dgm:prSet presAssocID="{74DE6FA2-423A-472C-B028-14630145CB31}" presName="sibTrans" presStyleCnt="0"/>
      <dgm:spPr/>
    </dgm:pt>
    <dgm:pt modelId="{623617DE-28CD-4258-8D0A-EF7E29E19C0A}" type="pres">
      <dgm:prSet presAssocID="{8BB1A82E-188F-4610-AB1D-74576B7CC559}" presName="compNode" presStyleCnt="0"/>
      <dgm:spPr/>
    </dgm:pt>
    <dgm:pt modelId="{D3944C15-35A4-449D-88CE-BD57EC1B7D0D}" type="pres">
      <dgm:prSet presAssocID="{8BB1A82E-188F-4610-AB1D-74576B7CC559}" presName="bgRect" presStyleLbl="bgShp" presStyleIdx="2" presStyleCnt="3"/>
      <dgm:spPr/>
    </dgm:pt>
    <dgm:pt modelId="{F31E6D25-A322-47AB-B510-AC5B525E250F}" type="pres">
      <dgm:prSet presAssocID="{8BB1A82E-188F-4610-AB1D-74576B7CC5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496E9B-3B05-46B3-BFAB-9B3906DA25F1}" type="pres">
      <dgm:prSet presAssocID="{8BB1A82E-188F-4610-AB1D-74576B7CC559}" presName="spaceRect" presStyleCnt="0"/>
      <dgm:spPr/>
    </dgm:pt>
    <dgm:pt modelId="{6DF91B09-1ED0-4185-8FD1-6DAC59784546}" type="pres">
      <dgm:prSet presAssocID="{8BB1A82E-188F-4610-AB1D-74576B7CC5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D9AD18-94A5-4FCF-BAB1-E33967901295}" srcId="{FECC1F0A-A50F-4F40-8BAC-6A0BDD1B065A}" destId="{9D561A4E-6B93-4E9E-BE56-8D190D81BC72}" srcOrd="1" destOrd="0" parTransId="{0C54BA17-A271-440C-9AEC-ACC0DC3BB0B2}" sibTransId="{74DE6FA2-423A-472C-B028-14630145CB31}"/>
    <dgm:cxn modelId="{4E574067-5F19-4619-A34C-9A37990EBE4C}" type="presOf" srcId="{8BB1A82E-188F-4610-AB1D-74576B7CC559}" destId="{6DF91B09-1ED0-4185-8FD1-6DAC59784546}" srcOrd="0" destOrd="0" presId="urn:microsoft.com/office/officeart/2018/2/layout/IconVerticalSolidList"/>
    <dgm:cxn modelId="{D618B375-991D-4DB5-8BBA-D8E98C4D42B4}" type="presOf" srcId="{9D561A4E-6B93-4E9E-BE56-8D190D81BC72}" destId="{4D2D4B85-C70D-4572-BD4A-730C75D70434}" srcOrd="0" destOrd="0" presId="urn:microsoft.com/office/officeart/2018/2/layout/IconVerticalSolidList"/>
    <dgm:cxn modelId="{744DFD8B-FA1A-473E-9B8D-E65DAC99F8EC}" srcId="{FECC1F0A-A50F-4F40-8BAC-6A0BDD1B065A}" destId="{8BB1A82E-188F-4610-AB1D-74576B7CC559}" srcOrd="2" destOrd="0" parTransId="{9B3C5CBA-6B32-4A02-B5CA-5E22A38DBD57}" sibTransId="{40290FD3-8FF6-48BE-AE1D-2385AC42F513}"/>
    <dgm:cxn modelId="{0346ED91-EF3A-48C1-93E8-E3245A38FFC5}" srcId="{FECC1F0A-A50F-4F40-8BAC-6A0BDD1B065A}" destId="{110778C9-8AB0-4652-80BD-114CE211F82D}" srcOrd="0" destOrd="0" parTransId="{C37ADA58-6398-473D-88D9-D4B803013098}" sibTransId="{2A206A7E-3F20-4C6E-AA78-27F30A3DBA62}"/>
    <dgm:cxn modelId="{67BCED95-E51B-4467-B5D9-C512CB220FAB}" type="presOf" srcId="{110778C9-8AB0-4652-80BD-114CE211F82D}" destId="{C29D8F34-9510-42A2-A4ED-B1A757636571}" srcOrd="0" destOrd="0" presId="urn:microsoft.com/office/officeart/2018/2/layout/IconVerticalSolidList"/>
    <dgm:cxn modelId="{A7B349E3-DC4D-4A02-96E2-4DA0E853678F}" type="presOf" srcId="{FECC1F0A-A50F-4F40-8BAC-6A0BDD1B065A}" destId="{1F9FC1FA-F5FD-4C1F-A466-97721A5453B9}" srcOrd="0" destOrd="0" presId="urn:microsoft.com/office/officeart/2018/2/layout/IconVerticalSolidList"/>
    <dgm:cxn modelId="{EEF35B9B-E270-40D1-9AEF-0BB716D87CFC}" type="presParOf" srcId="{1F9FC1FA-F5FD-4C1F-A466-97721A5453B9}" destId="{78B194B3-CB83-4B68-96F1-D7BE743E68C3}" srcOrd="0" destOrd="0" presId="urn:microsoft.com/office/officeart/2018/2/layout/IconVerticalSolidList"/>
    <dgm:cxn modelId="{84CDC972-8E64-4328-8B34-6D683EAE9FB7}" type="presParOf" srcId="{78B194B3-CB83-4B68-96F1-D7BE743E68C3}" destId="{A65E01B9-F3EE-41F8-B926-073EBB649B8A}" srcOrd="0" destOrd="0" presId="urn:microsoft.com/office/officeart/2018/2/layout/IconVerticalSolidList"/>
    <dgm:cxn modelId="{139D6A8A-E4A9-45AB-BCE8-DD688C3BD800}" type="presParOf" srcId="{78B194B3-CB83-4B68-96F1-D7BE743E68C3}" destId="{9C746E17-5D79-483D-82C9-112AAC9CA657}" srcOrd="1" destOrd="0" presId="urn:microsoft.com/office/officeart/2018/2/layout/IconVerticalSolidList"/>
    <dgm:cxn modelId="{E3CAA9EE-9AE5-4A4A-81CD-BBA1857B097F}" type="presParOf" srcId="{78B194B3-CB83-4B68-96F1-D7BE743E68C3}" destId="{7AAA2F2C-D839-4FB2-A7A5-8B32E42DFD20}" srcOrd="2" destOrd="0" presId="urn:microsoft.com/office/officeart/2018/2/layout/IconVerticalSolidList"/>
    <dgm:cxn modelId="{EE35CE42-4E93-4BFA-A454-EEE523607789}" type="presParOf" srcId="{78B194B3-CB83-4B68-96F1-D7BE743E68C3}" destId="{C29D8F34-9510-42A2-A4ED-B1A757636571}" srcOrd="3" destOrd="0" presId="urn:microsoft.com/office/officeart/2018/2/layout/IconVerticalSolidList"/>
    <dgm:cxn modelId="{27A21E10-503B-4999-9409-96B55DB2080D}" type="presParOf" srcId="{1F9FC1FA-F5FD-4C1F-A466-97721A5453B9}" destId="{46E24D4A-BC65-4E1D-8015-C91B07D34634}" srcOrd="1" destOrd="0" presId="urn:microsoft.com/office/officeart/2018/2/layout/IconVerticalSolidList"/>
    <dgm:cxn modelId="{C0D9D0A9-5682-4447-B841-AF59048C4573}" type="presParOf" srcId="{1F9FC1FA-F5FD-4C1F-A466-97721A5453B9}" destId="{134CAFB7-34F5-40B8-9A8B-6368CE97FA45}" srcOrd="2" destOrd="0" presId="urn:microsoft.com/office/officeart/2018/2/layout/IconVerticalSolidList"/>
    <dgm:cxn modelId="{5EF33430-08CE-417B-A42C-3FC185D43F14}" type="presParOf" srcId="{134CAFB7-34F5-40B8-9A8B-6368CE97FA45}" destId="{AC8D3508-CF75-46D6-B675-EDF169F6AC5E}" srcOrd="0" destOrd="0" presId="urn:microsoft.com/office/officeart/2018/2/layout/IconVerticalSolidList"/>
    <dgm:cxn modelId="{7F89E682-B1B3-4B95-A5F9-1999B735E1FD}" type="presParOf" srcId="{134CAFB7-34F5-40B8-9A8B-6368CE97FA45}" destId="{E9A63250-8903-4401-BC2E-EC8FA6D86D72}" srcOrd="1" destOrd="0" presId="urn:microsoft.com/office/officeart/2018/2/layout/IconVerticalSolidList"/>
    <dgm:cxn modelId="{E4CC051C-A041-4D3D-A9EC-CDBDEE41699A}" type="presParOf" srcId="{134CAFB7-34F5-40B8-9A8B-6368CE97FA45}" destId="{FE5C35B0-E726-4A06-AA83-B3FF8C2265EC}" srcOrd="2" destOrd="0" presId="urn:microsoft.com/office/officeart/2018/2/layout/IconVerticalSolidList"/>
    <dgm:cxn modelId="{F3EDE60B-0C3E-4483-887F-FF68B07F7DF1}" type="presParOf" srcId="{134CAFB7-34F5-40B8-9A8B-6368CE97FA45}" destId="{4D2D4B85-C70D-4572-BD4A-730C75D70434}" srcOrd="3" destOrd="0" presId="urn:microsoft.com/office/officeart/2018/2/layout/IconVerticalSolidList"/>
    <dgm:cxn modelId="{0024AFC5-DB32-4B16-8C81-A30B0E2F3A54}" type="presParOf" srcId="{1F9FC1FA-F5FD-4C1F-A466-97721A5453B9}" destId="{ECEE3A3D-8A36-4E77-92DE-BCED9573BB82}" srcOrd="3" destOrd="0" presId="urn:microsoft.com/office/officeart/2018/2/layout/IconVerticalSolidList"/>
    <dgm:cxn modelId="{4C300366-DF79-458C-8EF4-DDF5FC90E0DB}" type="presParOf" srcId="{1F9FC1FA-F5FD-4C1F-A466-97721A5453B9}" destId="{623617DE-28CD-4258-8D0A-EF7E29E19C0A}" srcOrd="4" destOrd="0" presId="urn:microsoft.com/office/officeart/2018/2/layout/IconVerticalSolidList"/>
    <dgm:cxn modelId="{4E630932-7933-461A-95C8-DCCD368592B5}" type="presParOf" srcId="{623617DE-28CD-4258-8D0A-EF7E29E19C0A}" destId="{D3944C15-35A4-449D-88CE-BD57EC1B7D0D}" srcOrd="0" destOrd="0" presId="urn:microsoft.com/office/officeart/2018/2/layout/IconVerticalSolidList"/>
    <dgm:cxn modelId="{B7046E97-6E3C-47B5-BCB2-4331079C983C}" type="presParOf" srcId="{623617DE-28CD-4258-8D0A-EF7E29E19C0A}" destId="{F31E6D25-A322-47AB-B510-AC5B525E250F}" srcOrd="1" destOrd="0" presId="urn:microsoft.com/office/officeart/2018/2/layout/IconVerticalSolidList"/>
    <dgm:cxn modelId="{AD5488CF-F03A-424F-9E12-8E343BB97552}" type="presParOf" srcId="{623617DE-28CD-4258-8D0A-EF7E29E19C0A}" destId="{11496E9B-3B05-46B3-BFAB-9B3906DA25F1}" srcOrd="2" destOrd="0" presId="urn:microsoft.com/office/officeart/2018/2/layout/IconVerticalSolidList"/>
    <dgm:cxn modelId="{184EBA7B-BB9A-491F-AFB5-DE0C8C97031F}" type="presParOf" srcId="{623617DE-28CD-4258-8D0A-EF7E29E19C0A}" destId="{6DF91B09-1ED0-4185-8FD1-6DAC597845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F75FB9-08C5-4BDA-9E65-FCD9F1394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F4F2BF-9D17-4B50-8B77-A6E10F6D17FC}">
      <dgm:prSet/>
      <dgm:spPr/>
      <dgm:t>
        <a:bodyPr/>
        <a:lstStyle/>
        <a:p>
          <a:r>
            <a:rPr lang="en-US"/>
            <a:t>Explicación del Proceso: En esta fase, se seleccionan y aplican diversas técnicas de modelado con los datos preparados</a:t>
          </a:r>
        </a:p>
      </dgm:t>
    </dgm:pt>
    <dgm:pt modelId="{B5E27DA9-A110-4164-8C3E-5AA56827840C}" type="parTrans" cxnId="{AF295508-C850-4E46-AF07-C1BA29C98DC6}">
      <dgm:prSet/>
      <dgm:spPr/>
      <dgm:t>
        <a:bodyPr/>
        <a:lstStyle/>
        <a:p>
          <a:endParaRPr lang="en-US"/>
        </a:p>
      </dgm:t>
    </dgm:pt>
    <dgm:pt modelId="{57801F5A-D744-44C4-BC4D-34BCEAC2E2C8}" type="sibTrans" cxnId="{AF295508-C850-4E46-AF07-C1BA29C98DC6}">
      <dgm:prSet/>
      <dgm:spPr/>
      <dgm:t>
        <a:bodyPr/>
        <a:lstStyle/>
        <a:p>
          <a:endParaRPr lang="en-US"/>
        </a:p>
      </dgm:t>
    </dgm:pt>
    <dgm:pt modelId="{7AC066AE-26F3-424E-B4DF-D384E7B0B6A8}">
      <dgm:prSet/>
      <dgm:spPr/>
      <dgm:t>
        <a:bodyPr/>
        <a:lstStyle/>
        <a:p>
          <a:r>
            <a:rPr lang="en-US"/>
            <a:t>Herramientas que se pueden utilizar: Herramientas de modelado estadístico y machine learning como SAS, SPSS Modeler, R, Python con scikit-learn, TensorFlow, y Weka</a:t>
          </a:r>
        </a:p>
      </dgm:t>
    </dgm:pt>
    <dgm:pt modelId="{E13B883B-6372-4B47-833E-2AA8C857A3F1}" type="parTrans" cxnId="{1F977F82-7FDB-41C2-8F5E-E2C9E0BDA0F3}">
      <dgm:prSet/>
      <dgm:spPr/>
      <dgm:t>
        <a:bodyPr/>
        <a:lstStyle/>
        <a:p>
          <a:endParaRPr lang="en-US"/>
        </a:p>
      </dgm:t>
    </dgm:pt>
    <dgm:pt modelId="{3EC722E2-CBAD-49EC-8EDA-64DC82E1FDC0}" type="sibTrans" cxnId="{1F977F82-7FDB-41C2-8F5E-E2C9E0BDA0F3}">
      <dgm:prSet/>
      <dgm:spPr/>
      <dgm:t>
        <a:bodyPr/>
        <a:lstStyle/>
        <a:p>
          <a:endParaRPr lang="en-US"/>
        </a:p>
      </dgm:t>
    </dgm:pt>
    <dgm:pt modelId="{09CC5691-91BD-4857-BB61-25208EAF7931}">
      <dgm:prSet/>
      <dgm:spPr/>
      <dgm:t>
        <a:bodyPr/>
        <a:lstStyle/>
        <a:p>
          <a:r>
            <a:rPr lang="en-US"/>
            <a:t>Procesos con más influencia: Esta fase es crítica ya que las elecciones de modelado afectan directamente la capacidad del proyecto para satisfacer sus objetivos originales</a:t>
          </a:r>
        </a:p>
      </dgm:t>
    </dgm:pt>
    <dgm:pt modelId="{93CF9A83-4DAD-48FB-B017-60A22FFEF561}" type="parTrans" cxnId="{1F2D666F-ED5B-43C0-BD82-2213AFC747A8}">
      <dgm:prSet/>
      <dgm:spPr/>
      <dgm:t>
        <a:bodyPr/>
        <a:lstStyle/>
        <a:p>
          <a:endParaRPr lang="en-US"/>
        </a:p>
      </dgm:t>
    </dgm:pt>
    <dgm:pt modelId="{E9A84EB3-A56C-4F88-B811-C02966E0EE71}" type="sibTrans" cxnId="{1F2D666F-ED5B-43C0-BD82-2213AFC747A8}">
      <dgm:prSet/>
      <dgm:spPr/>
      <dgm:t>
        <a:bodyPr/>
        <a:lstStyle/>
        <a:p>
          <a:endParaRPr lang="en-US"/>
        </a:p>
      </dgm:t>
    </dgm:pt>
    <dgm:pt modelId="{1C760A35-F5BE-492D-86A1-EA5F3A2AD7F9}" type="pres">
      <dgm:prSet presAssocID="{1CF75FB9-08C5-4BDA-9E65-FCD9F1394C3A}" presName="root" presStyleCnt="0">
        <dgm:presLayoutVars>
          <dgm:dir/>
          <dgm:resizeHandles val="exact"/>
        </dgm:presLayoutVars>
      </dgm:prSet>
      <dgm:spPr/>
    </dgm:pt>
    <dgm:pt modelId="{BA132660-9B40-444A-A52D-D4A51FA59393}" type="pres">
      <dgm:prSet presAssocID="{63F4F2BF-9D17-4B50-8B77-A6E10F6D17FC}" presName="compNode" presStyleCnt="0"/>
      <dgm:spPr/>
    </dgm:pt>
    <dgm:pt modelId="{D38BC3E8-B575-4C6E-BC1A-1F8C81C5729C}" type="pres">
      <dgm:prSet presAssocID="{63F4F2BF-9D17-4B50-8B77-A6E10F6D17FC}" presName="bgRect" presStyleLbl="bgShp" presStyleIdx="0" presStyleCnt="3"/>
      <dgm:spPr/>
    </dgm:pt>
    <dgm:pt modelId="{2246864F-9D61-40C5-8D05-20FCFAFFB1C1}" type="pres">
      <dgm:prSet presAssocID="{63F4F2BF-9D17-4B50-8B77-A6E10F6D17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392F74-5EE3-4BFB-9056-E3A8F25786DF}" type="pres">
      <dgm:prSet presAssocID="{63F4F2BF-9D17-4B50-8B77-A6E10F6D17FC}" presName="spaceRect" presStyleCnt="0"/>
      <dgm:spPr/>
    </dgm:pt>
    <dgm:pt modelId="{CF570AB7-A42D-4E4A-9C6C-7FBA85B3B562}" type="pres">
      <dgm:prSet presAssocID="{63F4F2BF-9D17-4B50-8B77-A6E10F6D17FC}" presName="parTx" presStyleLbl="revTx" presStyleIdx="0" presStyleCnt="3">
        <dgm:presLayoutVars>
          <dgm:chMax val="0"/>
          <dgm:chPref val="0"/>
        </dgm:presLayoutVars>
      </dgm:prSet>
      <dgm:spPr/>
    </dgm:pt>
    <dgm:pt modelId="{71EFAC18-F5E4-4EEC-B48F-4FD3C9B96515}" type="pres">
      <dgm:prSet presAssocID="{57801F5A-D744-44C4-BC4D-34BCEAC2E2C8}" presName="sibTrans" presStyleCnt="0"/>
      <dgm:spPr/>
    </dgm:pt>
    <dgm:pt modelId="{F3ED1FD6-4867-4235-81EA-01FAE8E29223}" type="pres">
      <dgm:prSet presAssocID="{7AC066AE-26F3-424E-B4DF-D384E7B0B6A8}" presName="compNode" presStyleCnt="0"/>
      <dgm:spPr/>
    </dgm:pt>
    <dgm:pt modelId="{D1886DEF-FAF0-47E5-8354-9B0468FB93C9}" type="pres">
      <dgm:prSet presAssocID="{7AC066AE-26F3-424E-B4DF-D384E7B0B6A8}" presName="bgRect" presStyleLbl="bgShp" presStyleIdx="1" presStyleCnt="3"/>
      <dgm:spPr/>
    </dgm:pt>
    <dgm:pt modelId="{D11BFCB0-51CC-4C40-83D2-C49A5991A6D9}" type="pres">
      <dgm:prSet presAssocID="{7AC066AE-26F3-424E-B4DF-D384E7B0B6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D067E5-D270-4DCE-937F-DF044BE3965C}" type="pres">
      <dgm:prSet presAssocID="{7AC066AE-26F3-424E-B4DF-D384E7B0B6A8}" presName="spaceRect" presStyleCnt="0"/>
      <dgm:spPr/>
    </dgm:pt>
    <dgm:pt modelId="{1FA7D93D-2CC9-43F0-88A5-04AE1D0C47BF}" type="pres">
      <dgm:prSet presAssocID="{7AC066AE-26F3-424E-B4DF-D384E7B0B6A8}" presName="parTx" presStyleLbl="revTx" presStyleIdx="1" presStyleCnt="3">
        <dgm:presLayoutVars>
          <dgm:chMax val="0"/>
          <dgm:chPref val="0"/>
        </dgm:presLayoutVars>
      </dgm:prSet>
      <dgm:spPr/>
    </dgm:pt>
    <dgm:pt modelId="{84498B4A-1406-4064-98CB-AFA0B9D2151E}" type="pres">
      <dgm:prSet presAssocID="{3EC722E2-CBAD-49EC-8EDA-64DC82E1FDC0}" presName="sibTrans" presStyleCnt="0"/>
      <dgm:spPr/>
    </dgm:pt>
    <dgm:pt modelId="{4F06E2A8-A767-429C-93A8-38EE50AA62EF}" type="pres">
      <dgm:prSet presAssocID="{09CC5691-91BD-4857-BB61-25208EAF7931}" presName="compNode" presStyleCnt="0"/>
      <dgm:spPr/>
    </dgm:pt>
    <dgm:pt modelId="{ADA22CCC-C0A5-46A6-82A9-7326150A823A}" type="pres">
      <dgm:prSet presAssocID="{09CC5691-91BD-4857-BB61-25208EAF7931}" presName="bgRect" presStyleLbl="bgShp" presStyleIdx="2" presStyleCnt="3"/>
      <dgm:spPr/>
    </dgm:pt>
    <dgm:pt modelId="{5B427A6B-5520-43D6-BEB1-279404AB9993}" type="pres">
      <dgm:prSet presAssocID="{09CC5691-91BD-4857-BB61-25208EAF79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5BF5A0C-2E1F-4A0E-879C-6C047D60CCFE}" type="pres">
      <dgm:prSet presAssocID="{09CC5691-91BD-4857-BB61-25208EAF7931}" presName="spaceRect" presStyleCnt="0"/>
      <dgm:spPr/>
    </dgm:pt>
    <dgm:pt modelId="{0140A2BD-6BED-4C24-A9A1-E17372A58EB1}" type="pres">
      <dgm:prSet presAssocID="{09CC5691-91BD-4857-BB61-25208EAF79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295508-C850-4E46-AF07-C1BA29C98DC6}" srcId="{1CF75FB9-08C5-4BDA-9E65-FCD9F1394C3A}" destId="{63F4F2BF-9D17-4B50-8B77-A6E10F6D17FC}" srcOrd="0" destOrd="0" parTransId="{B5E27DA9-A110-4164-8C3E-5AA56827840C}" sibTransId="{57801F5A-D744-44C4-BC4D-34BCEAC2E2C8}"/>
    <dgm:cxn modelId="{D81CDA0C-2A47-4834-BCAD-5C4F77678C53}" type="presOf" srcId="{1CF75FB9-08C5-4BDA-9E65-FCD9F1394C3A}" destId="{1C760A35-F5BE-492D-86A1-EA5F3A2AD7F9}" srcOrd="0" destOrd="0" presId="urn:microsoft.com/office/officeart/2018/2/layout/IconVerticalSolidList"/>
    <dgm:cxn modelId="{0D2EA35F-24D3-4AF3-8F84-6724F2EF3A4D}" type="presOf" srcId="{7AC066AE-26F3-424E-B4DF-D384E7B0B6A8}" destId="{1FA7D93D-2CC9-43F0-88A5-04AE1D0C47BF}" srcOrd="0" destOrd="0" presId="urn:microsoft.com/office/officeart/2018/2/layout/IconVerticalSolidList"/>
    <dgm:cxn modelId="{1F2D666F-ED5B-43C0-BD82-2213AFC747A8}" srcId="{1CF75FB9-08C5-4BDA-9E65-FCD9F1394C3A}" destId="{09CC5691-91BD-4857-BB61-25208EAF7931}" srcOrd="2" destOrd="0" parTransId="{93CF9A83-4DAD-48FB-B017-60A22FFEF561}" sibTransId="{E9A84EB3-A56C-4F88-B811-C02966E0EE71}"/>
    <dgm:cxn modelId="{1F977F82-7FDB-41C2-8F5E-E2C9E0BDA0F3}" srcId="{1CF75FB9-08C5-4BDA-9E65-FCD9F1394C3A}" destId="{7AC066AE-26F3-424E-B4DF-D384E7B0B6A8}" srcOrd="1" destOrd="0" parTransId="{E13B883B-6372-4B47-833E-2AA8C857A3F1}" sibTransId="{3EC722E2-CBAD-49EC-8EDA-64DC82E1FDC0}"/>
    <dgm:cxn modelId="{73AE4F8D-547F-4B14-AB68-EF97249B77A2}" type="presOf" srcId="{09CC5691-91BD-4857-BB61-25208EAF7931}" destId="{0140A2BD-6BED-4C24-A9A1-E17372A58EB1}" srcOrd="0" destOrd="0" presId="urn:microsoft.com/office/officeart/2018/2/layout/IconVerticalSolidList"/>
    <dgm:cxn modelId="{965B2AAA-ECA9-42DC-AF3B-812C26EB8EBA}" type="presOf" srcId="{63F4F2BF-9D17-4B50-8B77-A6E10F6D17FC}" destId="{CF570AB7-A42D-4E4A-9C6C-7FBA85B3B562}" srcOrd="0" destOrd="0" presId="urn:microsoft.com/office/officeart/2018/2/layout/IconVerticalSolidList"/>
    <dgm:cxn modelId="{2A503C7F-B446-4273-8BDA-90268E81329A}" type="presParOf" srcId="{1C760A35-F5BE-492D-86A1-EA5F3A2AD7F9}" destId="{BA132660-9B40-444A-A52D-D4A51FA59393}" srcOrd="0" destOrd="0" presId="urn:microsoft.com/office/officeart/2018/2/layout/IconVerticalSolidList"/>
    <dgm:cxn modelId="{48CF64BC-41B9-498B-89B8-3B67BDCB3968}" type="presParOf" srcId="{BA132660-9B40-444A-A52D-D4A51FA59393}" destId="{D38BC3E8-B575-4C6E-BC1A-1F8C81C5729C}" srcOrd="0" destOrd="0" presId="urn:microsoft.com/office/officeart/2018/2/layout/IconVerticalSolidList"/>
    <dgm:cxn modelId="{30DE0ABE-CEA5-48F9-9D0B-C3E9234E083B}" type="presParOf" srcId="{BA132660-9B40-444A-A52D-D4A51FA59393}" destId="{2246864F-9D61-40C5-8D05-20FCFAFFB1C1}" srcOrd="1" destOrd="0" presId="urn:microsoft.com/office/officeart/2018/2/layout/IconVerticalSolidList"/>
    <dgm:cxn modelId="{ED330604-5150-4CE0-8201-C75718462064}" type="presParOf" srcId="{BA132660-9B40-444A-A52D-D4A51FA59393}" destId="{3C392F74-5EE3-4BFB-9056-E3A8F25786DF}" srcOrd="2" destOrd="0" presId="urn:microsoft.com/office/officeart/2018/2/layout/IconVerticalSolidList"/>
    <dgm:cxn modelId="{B911CA77-E75E-43ED-ADC7-3FB9C7A96C2F}" type="presParOf" srcId="{BA132660-9B40-444A-A52D-D4A51FA59393}" destId="{CF570AB7-A42D-4E4A-9C6C-7FBA85B3B562}" srcOrd="3" destOrd="0" presId="urn:microsoft.com/office/officeart/2018/2/layout/IconVerticalSolidList"/>
    <dgm:cxn modelId="{9B90F897-2CB3-43E3-8279-58F7BDF0974D}" type="presParOf" srcId="{1C760A35-F5BE-492D-86A1-EA5F3A2AD7F9}" destId="{71EFAC18-F5E4-4EEC-B48F-4FD3C9B96515}" srcOrd="1" destOrd="0" presId="urn:microsoft.com/office/officeart/2018/2/layout/IconVerticalSolidList"/>
    <dgm:cxn modelId="{EE20CF83-5656-4D8C-922C-BDD922B559CE}" type="presParOf" srcId="{1C760A35-F5BE-492D-86A1-EA5F3A2AD7F9}" destId="{F3ED1FD6-4867-4235-81EA-01FAE8E29223}" srcOrd="2" destOrd="0" presId="urn:microsoft.com/office/officeart/2018/2/layout/IconVerticalSolidList"/>
    <dgm:cxn modelId="{2E2D620A-C6BE-4553-BA76-BD8845526EC6}" type="presParOf" srcId="{F3ED1FD6-4867-4235-81EA-01FAE8E29223}" destId="{D1886DEF-FAF0-47E5-8354-9B0468FB93C9}" srcOrd="0" destOrd="0" presId="urn:microsoft.com/office/officeart/2018/2/layout/IconVerticalSolidList"/>
    <dgm:cxn modelId="{0F463785-47C8-4721-95F8-E571500BD34A}" type="presParOf" srcId="{F3ED1FD6-4867-4235-81EA-01FAE8E29223}" destId="{D11BFCB0-51CC-4C40-83D2-C49A5991A6D9}" srcOrd="1" destOrd="0" presId="urn:microsoft.com/office/officeart/2018/2/layout/IconVerticalSolidList"/>
    <dgm:cxn modelId="{FFF0115A-BA5E-414B-84A9-5772FF39FA3C}" type="presParOf" srcId="{F3ED1FD6-4867-4235-81EA-01FAE8E29223}" destId="{53D067E5-D270-4DCE-937F-DF044BE3965C}" srcOrd="2" destOrd="0" presId="urn:microsoft.com/office/officeart/2018/2/layout/IconVerticalSolidList"/>
    <dgm:cxn modelId="{E7149CF5-FCA5-46CC-93AE-B4F5F32490BA}" type="presParOf" srcId="{F3ED1FD6-4867-4235-81EA-01FAE8E29223}" destId="{1FA7D93D-2CC9-43F0-88A5-04AE1D0C47BF}" srcOrd="3" destOrd="0" presId="urn:microsoft.com/office/officeart/2018/2/layout/IconVerticalSolidList"/>
    <dgm:cxn modelId="{A5BB31D2-321B-4011-9CDD-84A46025CC19}" type="presParOf" srcId="{1C760A35-F5BE-492D-86A1-EA5F3A2AD7F9}" destId="{84498B4A-1406-4064-98CB-AFA0B9D2151E}" srcOrd="3" destOrd="0" presId="urn:microsoft.com/office/officeart/2018/2/layout/IconVerticalSolidList"/>
    <dgm:cxn modelId="{5D3145C5-C5C3-453E-955D-3FB415BB8986}" type="presParOf" srcId="{1C760A35-F5BE-492D-86A1-EA5F3A2AD7F9}" destId="{4F06E2A8-A767-429C-93A8-38EE50AA62EF}" srcOrd="4" destOrd="0" presId="urn:microsoft.com/office/officeart/2018/2/layout/IconVerticalSolidList"/>
    <dgm:cxn modelId="{C9BDF5DC-C88C-417C-A729-E2A3ECA76C98}" type="presParOf" srcId="{4F06E2A8-A767-429C-93A8-38EE50AA62EF}" destId="{ADA22CCC-C0A5-46A6-82A9-7326150A823A}" srcOrd="0" destOrd="0" presId="urn:microsoft.com/office/officeart/2018/2/layout/IconVerticalSolidList"/>
    <dgm:cxn modelId="{01E23E97-7031-45E0-A172-73D7ABF5614B}" type="presParOf" srcId="{4F06E2A8-A767-429C-93A8-38EE50AA62EF}" destId="{5B427A6B-5520-43D6-BEB1-279404AB9993}" srcOrd="1" destOrd="0" presId="urn:microsoft.com/office/officeart/2018/2/layout/IconVerticalSolidList"/>
    <dgm:cxn modelId="{0DA495F6-8CB5-4C9C-9247-DB5EA54F59C1}" type="presParOf" srcId="{4F06E2A8-A767-429C-93A8-38EE50AA62EF}" destId="{05BF5A0C-2E1F-4A0E-879C-6C047D60CCFE}" srcOrd="2" destOrd="0" presId="urn:microsoft.com/office/officeart/2018/2/layout/IconVerticalSolidList"/>
    <dgm:cxn modelId="{2DAB025B-E9DF-49D5-B13A-95BCEB456F8D}" type="presParOf" srcId="{4F06E2A8-A767-429C-93A8-38EE50AA62EF}" destId="{0140A2BD-6BED-4C24-A9A1-E17372A58E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DCE088-DEAB-49D1-BA13-DD7078A92D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14D9B-6BBA-4FBE-96F5-2A6C065C98E3}">
      <dgm:prSet/>
      <dgm:spPr/>
      <dgm:t>
        <a:bodyPr/>
        <a:lstStyle/>
        <a:p>
          <a:r>
            <a:rPr lang="en-US"/>
            <a:t>Explicación del Proceso: En esta etapa se evalúa el modelo, con respecto a los objetivos del negocio definidos en la primera fase</a:t>
          </a:r>
        </a:p>
      </dgm:t>
    </dgm:pt>
    <dgm:pt modelId="{4EADB749-807E-4321-957F-24D4CD83729B}" type="parTrans" cxnId="{8AB3CCD6-9FB4-48C6-8975-AE91B1AB3F4D}">
      <dgm:prSet/>
      <dgm:spPr/>
      <dgm:t>
        <a:bodyPr/>
        <a:lstStyle/>
        <a:p>
          <a:endParaRPr lang="en-US"/>
        </a:p>
      </dgm:t>
    </dgm:pt>
    <dgm:pt modelId="{309A8D0D-0A8A-4928-A992-2C1A5ECEE3DF}" type="sibTrans" cxnId="{8AB3CCD6-9FB4-48C6-8975-AE91B1AB3F4D}">
      <dgm:prSet/>
      <dgm:spPr/>
      <dgm:t>
        <a:bodyPr/>
        <a:lstStyle/>
        <a:p>
          <a:endParaRPr lang="en-US"/>
        </a:p>
      </dgm:t>
    </dgm:pt>
    <dgm:pt modelId="{47F5AF1D-B4B7-4ABB-8CBB-0426A7FF4B60}">
      <dgm:prSet/>
      <dgm:spPr/>
      <dgm:t>
        <a:bodyPr/>
        <a:lstStyle/>
        <a:p>
          <a:r>
            <a:rPr lang="en-US"/>
            <a:t>Ejemplo de Proceso: Analizar el rendimiento del modelo predictivo en un conjunto de datos de prueba y en términos de impacto comercial esperado</a:t>
          </a:r>
        </a:p>
      </dgm:t>
    </dgm:pt>
    <dgm:pt modelId="{C3B106E3-F61D-4449-865B-B8DB44FBFB3F}" type="parTrans" cxnId="{DB0D8BE2-79FB-447B-89C8-3F44A7FEE58A}">
      <dgm:prSet/>
      <dgm:spPr/>
      <dgm:t>
        <a:bodyPr/>
        <a:lstStyle/>
        <a:p>
          <a:endParaRPr lang="en-US"/>
        </a:p>
      </dgm:t>
    </dgm:pt>
    <dgm:pt modelId="{3B763331-765E-474C-BFB7-76A8D8C1EB85}" type="sibTrans" cxnId="{DB0D8BE2-79FB-447B-89C8-3F44A7FEE58A}">
      <dgm:prSet/>
      <dgm:spPr/>
      <dgm:t>
        <a:bodyPr/>
        <a:lstStyle/>
        <a:p>
          <a:endParaRPr lang="en-US"/>
        </a:p>
      </dgm:t>
    </dgm:pt>
    <dgm:pt modelId="{2C410EC6-C1B7-439C-B984-EA3FC75A31DD}">
      <dgm:prSet/>
      <dgm:spPr/>
      <dgm:t>
        <a:bodyPr/>
        <a:lstStyle/>
        <a:p>
          <a:r>
            <a:rPr lang="en-US"/>
            <a:t>Procesos con más influencia: Los resultados de la evaluación influirán en la decisión de cómo y cuándo el modelo será desplegado en la producción</a:t>
          </a:r>
        </a:p>
      </dgm:t>
    </dgm:pt>
    <dgm:pt modelId="{FDDF48DE-5934-47E6-A348-104A8384FBE6}" type="parTrans" cxnId="{DC9DFB0B-66AE-41D5-8578-508FE29D851C}">
      <dgm:prSet/>
      <dgm:spPr/>
      <dgm:t>
        <a:bodyPr/>
        <a:lstStyle/>
        <a:p>
          <a:endParaRPr lang="en-US"/>
        </a:p>
      </dgm:t>
    </dgm:pt>
    <dgm:pt modelId="{B88F0C13-97F2-448C-BD84-228322E3647A}" type="sibTrans" cxnId="{DC9DFB0B-66AE-41D5-8578-508FE29D851C}">
      <dgm:prSet/>
      <dgm:spPr/>
      <dgm:t>
        <a:bodyPr/>
        <a:lstStyle/>
        <a:p>
          <a:endParaRPr lang="en-US"/>
        </a:p>
      </dgm:t>
    </dgm:pt>
    <dgm:pt modelId="{3E102884-C226-4AD5-B5A5-097BB4E5EFC7}" type="pres">
      <dgm:prSet presAssocID="{CBDCE088-DEAB-49D1-BA13-DD7078A92D6B}" presName="root" presStyleCnt="0">
        <dgm:presLayoutVars>
          <dgm:dir/>
          <dgm:resizeHandles val="exact"/>
        </dgm:presLayoutVars>
      </dgm:prSet>
      <dgm:spPr/>
    </dgm:pt>
    <dgm:pt modelId="{E3E9A031-960B-46F0-93D9-6FF820392714}" type="pres">
      <dgm:prSet presAssocID="{78E14D9B-6BBA-4FBE-96F5-2A6C065C98E3}" presName="compNode" presStyleCnt="0"/>
      <dgm:spPr/>
    </dgm:pt>
    <dgm:pt modelId="{B41C002A-1B7B-4CF0-B9C8-FF851C2FFD01}" type="pres">
      <dgm:prSet presAssocID="{78E14D9B-6BBA-4FBE-96F5-2A6C065C98E3}" presName="bgRect" presStyleLbl="bgShp" presStyleIdx="0" presStyleCnt="3"/>
      <dgm:spPr/>
    </dgm:pt>
    <dgm:pt modelId="{08CCF6D3-C404-4DFE-A4B8-3F01364DE137}" type="pres">
      <dgm:prSet presAssocID="{78E14D9B-6BBA-4FBE-96F5-2A6C065C98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BF9BC5-B21E-4F27-B025-60DD644323F2}" type="pres">
      <dgm:prSet presAssocID="{78E14D9B-6BBA-4FBE-96F5-2A6C065C98E3}" presName="spaceRect" presStyleCnt="0"/>
      <dgm:spPr/>
    </dgm:pt>
    <dgm:pt modelId="{204EA81A-021B-4E1B-B96A-28FB172FCD19}" type="pres">
      <dgm:prSet presAssocID="{78E14D9B-6BBA-4FBE-96F5-2A6C065C98E3}" presName="parTx" presStyleLbl="revTx" presStyleIdx="0" presStyleCnt="3">
        <dgm:presLayoutVars>
          <dgm:chMax val="0"/>
          <dgm:chPref val="0"/>
        </dgm:presLayoutVars>
      </dgm:prSet>
      <dgm:spPr/>
    </dgm:pt>
    <dgm:pt modelId="{A8D3E6AE-BF28-44B6-8524-ADDEDEB9AD6A}" type="pres">
      <dgm:prSet presAssocID="{309A8D0D-0A8A-4928-A992-2C1A5ECEE3DF}" presName="sibTrans" presStyleCnt="0"/>
      <dgm:spPr/>
    </dgm:pt>
    <dgm:pt modelId="{33EB99C7-B1C3-4106-A554-2333D3E95C3E}" type="pres">
      <dgm:prSet presAssocID="{47F5AF1D-B4B7-4ABB-8CBB-0426A7FF4B60}" presName="compNode" presStyleCnt="0"/>
      <dgm:spPr/>
    </dgm:pt>
    <dgm:pt modelId="{F871717F-02AD-4C71-8201-19F17527E969}" type="pres">
      <dgm:prSet presAssocID="{47F5AF1D-B4B7-4ABB-8CBB-0426A7FF4B60}" presName="bgRect" presStyleLbl="bgShp" presStyleIdx="1" presStyleCnt="3"/>
      <dgm:spPr/>
    </dgm:pt>
    <dgm:pt modelId="{7B90213F-04CC-43A7-933D-30AD17D6C823}" type="pres">
      <dgm:prSet presAssocID="{47F5AF1D-B4B7-4ABB-8CBB-0426A7FF4B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BBFE5D-33AE-4E11-86BF-8FCB7DC4595D}" type="pres">
      <dgm:prSet presAssocID="{47F5AF1D-B4B7-4ABB-8CBB-0426A7FF4B60}" presName="spaceRect" presStyleCnt="0"/>
      <dgm:spPr/>
    </dgm:pt>
    <dgm:pt modelId="{996BC2A8-615E-4361-8FCF-2407A51BC33A}" type="pres">
      <dgm:prSet presAssocID="{47F5AF1D-B4B7-4ABB-8CBB-0426A7FF4B60}" presName="parTx" presStyleLbl="revTx" presStyleIdx="1" presStyleCnt="3">
        <dgm:presLayoutVars>
          <dgm:chMax val="0"/>
          <dgm:chPref val="0"/>
        </dgm:presLayoutVars>
      </dgm:prSet>
      <dgm:spPr/>
    </dgm:pt>
    <dgm:pt modelId="{B935F362-BA8F-4DC0-8169-ED6864866C56}" type="pres">
      <dgm:prSet presAssocID="{3B763331-765E-474C-BFB7-76A8D8C1EB85}" presName="sibTrans" presStyleCnt="0"/>
      <dgm:spPr/>
    </dgm:pt>
    <dgm:pt modelId="{FF07B6BE-1569-4688-BA82-3686AA682C34}" type="pres">
      <dgm:prSet presAssocID="{2C410EC6-C1B7-439C-B984-EA3FC75A31DD}" presName="compNode" presStyleCnt="0"/>
      <dgm:spPr/>
    </dgm:pt>
    <dgm:pt modelId="{B6CD3E32-EF1F-4DA6-9EA2-124FDC35A093}" type="pres">
      <dgm:prSet presAssocID="{2C410EC6-C1B7-439C-B984-EA3FC75A31DD}" presName="bgRect" presStyleLbl="bgShp" presStyleIdx="2" presStyleCnt="3"/>
      <dgm:spPr/>
    </dgm:pt>
    <dgm:pt modelId="{FBD6D59C-F43B-4490-9969-5D50673AC82A}" type="pres">
      <dgm:prSet presAssocID="{2C410EC6-C1B7-439C-B984-EA3FC75A31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3EF9D19-00B3-4E7C-BFD2-DA01E4628E8D}" type="pres">
      <dgm:prSet presAssocID="{2C410EC6-C1B7-439C-B984-EA3FC75A31DD}" presName="spaceRect" presStyleCnt="0"/>
      <dgm:spPr/>
    </dgm:pt>
    <dgm:pt modelId="{A6D2ACA8-4226-4568-881F-26B3E491F6BF}" type="pres">
      <dgm:prSet presAssocID="{2C410EC6-C1B7-439C-B984-EA3FC75A31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9DFB0B-66AE-41D5-8578-508FE29D851C}" srcId="{CBDCE088-DEAB-49D1-BA13-DD7078A92D6B}" destId="{2C410EC6-C1B7-439C-B984-EA3FC75A31DD}" srcOrd="2" destOrd="0" parTransId="{FDDF48DE-5934-47E6-A348-104A8384FBE6}" sibTransId="{B88F0C13-97F2-448C-BD84-228322E3647A}"/>
    <dgm:cxn modelId="{659B413C-85A4-4AA9-88C1-BE01E2FA98B2}" type="presOf" srcId="{78E14D9B-6BBA-4FBE-96F5-2A6C065C98E3}" destId="{204EA81A-021B-4E1B-B96A-28FB172FCD19}" srcOrd="0" destOrd="0" presId="urn:microsoft.com/office/officeart/2018/2/layout/IconVerticalSolidList"/>
    <dgm:cxn modelId="{944B693D-1414-419C-ACC2-BF3FE59840A6}" type="presOf" srcId="{47F5AF1D-B4B7-4ABB-8CBB-0426A7FF4B60}" destId="{996BC2A8-615E-4361-8FCF-2407A51BC33A}" srcOrd="0" destOrd="0" presId="urn:microsoft.com/office/officeart/2018/2/layout/IconVerticalSolidList"/>
    <dgm:cxn modelId="{21BFB58D-6648-4456-9C38-7CCE89FDFF52}" type="presOf" srcId="{2C410EC6-C1B7-439C-B984-EA3FC75A31DD}" destId="{A6D2ACA8-4226-4568-881F-26B3E491F6BF}" srcOrd="0" destOrd="0" presId="urn:microsoft.com/office/officeart/2018/2/layout/IconVerticalSolidList"/>
    <dgm:cxn modelId="{8AB3CCD6-9FB4-48C6-8975-AE91B1AB3F4D}" srcId="{CBDCE088-DEAB-49D1-BA13-DD7078A92D6B}" destId="{78E14D9B-6BBA-4FBE-96F5-2A6C065C98E3}" srcOrd="0" destOrd="0" parTransId="{4EADB749-807E-4321-957F-24D4CD83729B}" sibTransId="{309A8D0D-0A8A-4928-A992-2C1A5ECEE3DF}"/>
    <dgm:cxn modelId="{DB0D8BE2-79FB-447B-89C8-3F44A7FEE58A}" srcId="{CBDCE088-DEAB-49D1-BA13-DD7078A92D6B}" destId="{47F5AF1D-B4B7-4ABB-8CBB-0426A7FF4B60}" srcOrd="1" destOrd="0" parTransId="{C3B106E3-F61D-4449-865B-B8DB44FBFB3F}" sibTransId="{3B763331-765E-474C-BFB7-76A8D8C1EB85}"/>
    <dgm:cxn modelId="{97E1D7EC-5C45-4456-AF7F-DB188F812DDC}" type="presOf" srcId="{CBDCE088-DEAB-49D1-BA13-DD7078A92D6B}" destId="{3E102884-C226-4AD5-B5A5-097BB4E5EFC7}" srcOrd="0" destOrd="0" presId="urn:microsoft.com/office/officeart/2018/2/layout/IconVerticalSolidList"/>
    <dgm:cxn modelId="{D8D320DA-A87A-4BE7-9BF8-AB88B70C90AC}" type="presParOf" srcId="{3E102884-C226-4AD5-B5A5-097BB4E5EFC7}" destId="{E3E9A031-960B-46F0-93D9-6FF820392714}" srcOrd="0" destOrd="0" presId="urn:microsoft.com/office/officeart/2018/2/layout/IconVerticalSolidList"/>
    <dgm:cxn modelId="{5CDB8F84-10E1-4781-833F-50D4C459CF6E}" type="presParOf" srcId="{E3E9A031-960B-46F0-93D9-6FF820392714}" destId="{B41C002A-1B7B-4CF0-B9C8-FF851C2FFD01}" srcOrd="0" destOrd="0" presId="urn:microsoft.com/office/officeart/2018/2/layout/IconVerticalSolidList"/>
    <dgm:cxn modelId="{BD0EEC2F-0353-45CE-A4EE-440CD95D2887}" type="presParOf" srcId="{E3E9A031-960B-46F0-93D9-6FF820392714}" destId="{08CCF6D3-C404-4DFE-A4B8-3F01364DE137}" srcOrd="1" destOrd="0" presId="urn:microsoft.com/office/officeart/2018/2/layout/IconVerticalSolidList"/>
    <dgm:cxn modelId="{30E8816D-4298-4B86-87F2-330144BD721F}" type="presParOf" srcId="{E3E9A031-960B-46F0-93D9-6FF820392714}" destId="{F8BF9BC5-B21E-4F27-B025-60DD644323F2}" srcOrd="2" destOrd="0" presId="urn:microsoft.com/office/officeart/2018/2/layout/IconVerticalSolidList"/>
    <dgm:cxn modelId="{33EE5F2D-17CF-48AE-B930-9B3E41ED5C06}" type="presParOf" srcId="{E3E9A031-960B-46F0-93D9-6FF820392714}" destId="{204EA81A-021B-4E1B-B96A-28FB172FCD19}" srcOrd="3" destOrd="0" presId="urn:microsoft.com/office/officeart/2018/2/layout/IconVerticalSolidList"/>
    <dgm:cxn modelId="{3290027E-9E5E-4D09-AAE2-5D803BDF83F4}" type="presParOf" srcId="{3E102884-C226-4AD5-B5A5-097BB4E5EFC7}" destId="{A8D3E6AE-BF28-44B6-8524-ADDEDEB9AD6A}" srcOrd="1" destOrd="0" presId="urn:microsoft.com/office/officeart/2018/2/layout/IconVerticalSolidList"/>
    <dgm:cxn modelId="{3B4460AD-BE73-436A-8532-BA36621BCFBD}" type="presParOf" srcId="{3E102884-C226-4AD5-B5A5-097BB4E5EFC7}" destId="{33EB99C7-B1C3-4106-A554-2333D3E95C3E}" srcOrd="2" destOrd="0" presId="urn:microsoft.com/office/officeart/2018/2/layout/IconVerticalSolidList"/>
    <dgm:cxn modelId="{C89DB6F0-4D8B-4BF3-8FA3-7AC2D49C3C7B}" type="presParOf" srcId="{33EB99C7-B1C3-4106-A554-2333D3E95C3E}" destId="{F871717F-02AD-4C71-8201-19F17527E969}" srcOrd="0" destOrd="0" presId="urn:microsoft.com/office/officeart/2018/2/layout/IconVerticalSolidList"/>
    <dgm:cxn modelId="{916BC51A-8BFB-4EAD-A2CD-5400B19A9B19}" type="presParOf" srcId="{33EB99C7-B1C3-4106-A554-2333D3E95C3E}" destId="{7B90213F-04CC-43A7-933D-30AD17D6C823}" srcOrd="1" destOrd="0" presId="urn:microsoft.com/office/officeart/2018/2/layout/IconVerticalSolidList"/>
    <dgm:cxn modelId="{149E7F04-D0CE-4D89-B5AD-97EA7F0D0680}" type="presParOf" srcId="{33EB99C7-B1C3-4106-A554-2333D3E95C3E}" destId="{D7BBFE5D-33AE-4E11-86BF-8FCB7DC4595D}" srcOrd="2" destOrd="0" presId="urn:microsoft.com/office/officeart/2018/2/layout/IconVerticalSolidList"/>
    <dgm:cxn modelId="{32446905-6ED5-41F9-8C91-9C912AC1B043}" type="presParOf" srcId="{33EB99C7-B1C3-4106-A554-2333D3E95C3E}" destId="{996BC2A8-615E-4361-8FCF-2407A51BC33A}" srcOrd="3" destOrd="0" presId="urn:microsoft.com/office/officeart/2018/2/layout/IconVerticalSolidList"/>
    <dgm:cxn modelId="{69AC469F-8994-48C4-BE10-3A5C2FB9EF71}" type="presParOf" srcId="{3E102884-C226-4AD5-B5A5-097BB4E5EFC7}" destId="{B935F362-BA8F-4DC0-8169-ED6864866C56}" srcOrd="3" destOrd="0" presId="urn:microsoft.com/office/officeart/2018/2/layout/IconVerticalSolidList"/>
    <dgm:cxn modelId="{554621A7-1640-4B10-955E-D50B88CC9725}" type="presParOf" srcId="{3E102884-C226-4AD5-B5A5-097BB4E5EFC7}" destId="{FF07B6BE-1569-4688-BA82-3686AA682C34}" srcOrd="4" destOrd="0" presId="urn:microsoft.com/office/officeart/2018/2/layout/IconVerticalSolidList"/>
    <dgm:cxn modelId="{3F6BA7AA-B625-4F07-9237-EF1D83C2C834}" type="presParOf" srcId="{FF07B6BE-1569-4688-BA82-3686AA682C34}" destId="{B6CD3E32-EF1F-4DA6-9EA2-124FDC35A093}" srcOrd="0" destOrd="0" presId="urn:microsoft.com/office/officeart/2018/2/layout/IconVerticalSolidList"/>
    <dgm:cxn modelId="{22E080F2-1FD9-48E1-B612-AE26A5E41661}" type="presParOf" srcId="{FF07B6BE-1569-4688-BA82-3686AA682C34}" destId="{FBD6D59C-F43B-4490-9969-5D50673AC82A}" srcOrd="1" destOrd="0" presId="urn:microsoft.com/office/officeart/2018/2/layout/IconVerticalSolidList"/>
    <dgm:cxn modelId="{447C4D46-8968-4ECE-88D3-80FAA1BA9F98}" type="presParOf" srcId="{FF07B6BE-1569-4688-BA82-3686AA682C34}" destId="{53EF9D19-00B3-4E7C-BFD2-DA01E4628E8D}" srcOrd="2" destOrd="0" presId="urn:microsoft.com/office/officeart/2018/2/layout/IconVerticalSolidList"/>
    <dgm:cxn modelId="{7F04A464-7EEC-40FD-B0E9-CA24E9C2F0F9}" type="presParOf" srcId="{FF07B6BE-1569-4688-BA82-3686AA682C34}" destId="{A6D2ACA8-4226-4568-881F-26B3E491F6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9F7776-8BFF-4FD0-8BE1-D859429ED8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64AC48-4DC1-4158-A17F-53AE266BE55E}">
      <dgm:prSet/>
      <dgm:spPr/>
      <dgm:t>
        <a:bodyPr/>
        <a:lstStyle/>
        <a:p>
          <a:r>
            <a:rPr lang="en-US"/>
            <a:t>Explicación del Proceso: La última fase involucra la planificación e implementación del modelo en el entorno de producción, la monitorización de su rendimiento y la retroalimentación de los resultados para establecer conocimientos que podrían provocar un nuevo ciclo CRISP-DM</a:t>
          </a:r>
        </a:p>
      </dgm:t>
    </dgm:pt>
    <dgm:pt modelId="{DC3CBC66-BAE7-4F7D-807C-F45D1B6A7F45}" type="parTrans" cxnId="{5697E1E0-EB18-4B72-85E1-9087893A44E0}">
      <dgm:prSet/>
      <dgm:spPr/>
      <dgm:t>
        <a:bodyPr/>
        <a:lstStyle/>
        <a:p>
          <a:endParaRPr lang="en-US"/>
        </a:p>
      </dgm:t>
    </dgm:pt>
    <dgm:pt modelId="{7EA200B2-CD3E-4321-A112-C0EE372B34D0}" type="sibTrans" cxnId="{5697E1E0-EB18-4B72-85E1-9087893A44E0}">
      <dgm:prSet/>
      <dgm:spPr/>
      <dgm:t>
        <a:bodyPr/>
        <a:lstStyle/>
        <a:p>
          <a:endParaRPr lang="en-US"/>
        </a:p>
      </dgm:t>
    </dgm:pt>
    <dgm:pt modelId="{6376F2D6-731C-43FE-ABBA-CDC054E91538}">
      <dgm:prSet/>
      <dgm:spPr/>
      <dgm:t>
        <a:bodyPr/>
        <a:lstStyle/>
        <a:p>
          <a:r>
            <a:rPr lang="en-US"/>
            <a:t>Ejemplo de Proceso: Integrar el modelo de predicción en el sistema de CRM para identificar clientes en riesgo y activar alertas para acciones de retención</a:t>
          </a:r>
        </a:p>
      </dgm:t>
    </dgm:pt>
    <dgm:pt modelId="{4C1D05D9-4346-4620-BF30-20EACD6C98AC}" type="parTrans" cxnId="{646DC80F-7D8D-4A16-A4F2-C55D5CC5A8D2}">
      <dgm:prSet/>
      <dgm:spPr/>
      <dgm:t>
        <a:bodyPr/>
        <a:lstStyle/>
        <a:p>
          <a:endParaRPr lang="en-US"/>
        </a:p>
      </dgm:t>
    </dgm:pt>
    <dgm:pt modelId="{47ECEFF7-7197-40DB-BEC5-2AB759C2E601}" type="sibTrans" cxnId="{646DC80F-7D8D-4A16-A4F2-C55D5CC5A8D2}">
      <dgm:prSet/>
      <dgm:spPr/>
      <dgm:t>
        <a:bodyPr/>
        <a:lstStyle/>
        <a:p>
          <a:endParaRPr lang="en-US"/>
        </a:p>
      </dgm:t>
    </dgm:pt>
    <dgm:pt modelId="{C59FCA83-8849-4A12-9495-5119F28073E3}">
      <dgm:prSet/>
      <dgm:spPr/>
      <dgm:t>
        <a:bodyPr/>
        <a:lstStyle/>
        <a:p>
          <a:r>
            <a:rPr lang="en-US"/>
            <a:t>Procesos con más influencia: Un despliegue exitoso requiere un modelo bien evaluado y una preparación de datos adecuada, por lo tanto, está influenciado directamente por las fases de preparación de datos, modelado y evaluación</a:t>
          </a:r>
        </a:p>
      </dgm:t>
    </dgm:pt>
    <dgm:pt modelId="{513E9A9F-A217-428C-9678-D8899516BECB}" type="parTrans" cxnId="{38AF29B4-B3C5-415D-959C-4C5DE2C50905}">
      <dgm:prSet/>
      <dgm:spPr/>
      <dgm:t>
        <a:bodyPr/>
        <a:lstStyle/>
        <a:p>
          <a:endParaRPr lang="en-US"/>
        </a:p>
      </dgm:t>
    </dgm:pt>
    <dgm:pt modelId="{2BED240F-A65A-4E73-8B5A-CABA9A234FCF}" type="sibTrans" cxnId="{38AF29B4-B3C5-415D-959C-4C5DE2C50905}">
      <dgm:prSet/>
      <dgm:spPr/>
      <dgm:t>
        <a:bodyPr/>
        <a:lstStyle/>
        <a:p>
          <a:endParaRPr lang="en-US"/>
        </a:p>
      </dgm:t>
    </dgm:pt>
    <dgm:pt modelId="{8EEC7C50-C6E2-4543-9923-D106E8822986}" type="pres">
      <dgm:prSet presAssocID="{D69F7776-8BFF-4FD0-8BE1-D859429ED883}" presName="root" presStyleCnt="0">
        <dgm:presLayoutVars>
          <dgm:dir/>
          <dgm:resizeHandles val="exact"/>
        </dgm:presLayoutVars>
      </dgm:prSet>
      <dgm:spPr/>
    </dgm:pt>
    <dgm:pt modelId="{8F616381-C87E-42E4-BB80-47E1D87B5A35}" type="pres">
      <dgm:prSet presAssocID="{9B64AC48-4DC1-4158-A17F-53AE266BE55E}" presName="compNode" presStyleCnt="0"/>
      <dgm:spPr/>
    </dgm:pt>
    <dgm:pt modelId="{E2A679C4-5321-43CA-B8F8-36584BF9EFEE}" type="pres">
      <dgm:prSet presAssocID="{9B64AC48-4DC1-4158-A17F-53AE266BE55E}" presName="bgRect" presStyleLbl="bgShp" presStyleIdx="0" presStyleCnt="3"/>
      <dgm:spPr/>
    </dgm:pt>
    <dgm:pt modelId="{C9AF6380-E5D5-4B1E-8F3B-C1FC4CF534E2}" type="pres">
      <dgm:prSet presAssocID="{9B64AC48-4DC1-4158-A17F-53AE266BE5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444CEF7-1146-4D9D-A68D-4F8366A9AF4A}" type="pres">
      <dgm:prSet presAssocID="{9B64AC48-4DC1-4158-A17F-53AE266BE55E}" presName="spaceRect" presStyleCnt="0"/>
      <dgm:spPr/>
    </dgm:pt>
    <dgm:pt modelId="{ECFC0FDC-B07C-4B1F-A0AC-54A0F3FBBEAB}" type="pres">
      <dgm:prSet presAssocID="{9B64AC48-4DC1-4158-A17F-53AE266BE55E}" presName="parTx" presStyleLbl="revTx" presStyleIdx="0" presStyleCnt="3">
        <dgm:presLayoutVars>
          <dgm:chMax val="0"/>
          <dgm:chPref val="0"/>
        </dgm:presLayoutVars>
      </dgm:prSet>
      <dgm:spPr/>
    </dgm:pt>
    <dgm:pt modelId="{F6B0E6CC-FB13-4AE3-AAB5-4AC306ADD48D}" type="pres">
      <dgm:prSet presAssocID="{7EA200B2-CD3E-4321-A112-C0EE372B34D0}" presName="sibTrans" presStyleCnt="0"/>
      <dgm:spPr/>
    </dgm:pt>
    <dgm:pt modelId="{18AF77A9-7408-48A8-9080-649FC5065FCC}" type="pres">
      <dgm:prSet presAssocID="{6376F2D6-731C-43FE-ABBA-CDC054E91538}" presName="compNode" presStyleCnt="0"/>
      <dgm:spPr/>
    </dgm:pt>
    <dgm:pt modelId="{B33FF8B5-08C4-4E40-A977-B614D5DD3CC6}" type="pres">
      <dgm:prSet presAssocID="{6376F2D6-731C-43FE-ABBA-CDC054E91538}" presName="bgRect" presStyleLbl="bgShp" presStyleIdx="1" presStyleCnt="3"/>
      <dgm:spPr/>
    </dgm:pt>
    <dgm:pt modelId="{1ABD2A9C-340A-47DD-8A53-1B3A2BD0B126}" type="pres">
      <dgm:prSet presAssocID="{6376F2D6-731C-43FE-ABBA-CDC054E915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D07C26-30FC-4133-A66B-6C74D69C43D7}" type="pres">
      <dgm:prSet presAssocID="{6376F2D6-731C-43FE-ABBA-CDC054E91538}" presName="spaceRect" presStyleCnt="0"/>
      <dgm:spPr/>
    </dgm:pt>
    <dgm:pt modelId="{44E49D52-207D-4E6D-8407-47094CD2D805}" type="pres">
      <dgm:prSet presAssocID="{6376F2D6-731C-43FE-ABBA-CDC054E91538}" presName="parTx" presStyleLbl="revTx" presStyleIdx="1" presStyleCnt="3">
        <dgm:presLayoutVars>
          <dgm:chMax val="0"/>
          <dgm:chPref val="0"/>
        </dgm:presLayoutVars>
      </dgm:prSet>
      <dgm:spPr/>
    </dgm:pt>
    <dgm:pt modelId="{0E4C7AB1-52BA-4F35-93D8-45E57635900A}" type="pres">
      <dgm:prSet presAssocID="{47ECEFF7-7197-40DB-BEC5-2AB759C2E601}" presName="sibTrans" presStyleCnt="0"/>
      <dgm:spPr/>
    </dgm:pt>
    <dgm:pt modelId="{3D5B52E6-D670-43C0-8129-DE3EB69418B5}" type="pres">
      <dgm:prSet presAssocID="{C59FCA83-8849-4A12-9495-5119F28073E3}" presName="compNode" presStyleCnt="0"/>
      <dgm:spPr/>
    </dgm:pt>
    <dgm:pt modelId="{5432A442-1DFD-4B98-BEA6-58B8ECE53CB3}" type="pres">
      <dgm:prSet presAssocID="{C59FCA83-8849-4A12-9495-5119F28073E3}" presName="bgRect" presStyleLbl="bgShp" presStyleIdx="2" presStyleCnt="3"/>
      <dgm:spPr/>
    </dgm:pt>
    <dgm:pt modelId="{56A805E2-268E-403C-B61A-F89452092809}" type="pres">
      <dgm:prSet presAssocID="{C59FCA83-8849-4A12-9495-5119F28073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054008-84CE-467A-8AF0-A5E234E5C802}" type="pres">
      <dgm:prSet presAssocID="{C59FCA83-8849-4A12-9495-5119F28073E3}" presName="spaceRect" presStyleCnt="0"/>
      <dgm:spPr/>
    </dgm:pt>
    <dgm:pt modelId="{8EFF62E3-F79C-448A-9DA8-62992A5374E6}" type="pres">
      <dgm:prSet presAssocID="{C59FCA83-8849-4A12-9495-5119F28073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6DC80F-7D8D-4A16-A4F2-C55D5CC5A8D2}" srcId="{D69F7776-8BFF-4FD0-8BE1-D859429ED883}" destId="{6376F2D6-731C-43FE-ABBA-CDC054E91538}" srcOrd="1" destOrd="0" parTransId="{4C1D05D9-4346-4620-BF30-20EACD6C98AC}" sibTransId="{47ECEFF7-7197-40DB-BEC5-2AB759C2E601}"/>
    <dgm:cxn modelId="{CDFE4A83-AF2E-4CBF-AA35-F5CA81CAE70D}" type="presOf" srcId="{D69F7776-8BFF-4FD0-8BE1-D859429ED883}" destId="{8EEC7C50-C6E2-4543-9923-D106E8822986}" srcOrd="0" destOrd="0" presId="urn:microsoft.com/office/officeart/2018/2/layout/IconVerticalSolidList"/>
    <dgm:cxn modelId="{133080B2-65D9-4F2F-AE0E-725F679A9F5F}" type="presOf" srcId="{9B64AC48-4DC1-4158-A17F-53AE266BE55E}" destId="{ECFC0FDC-B07C-4B1F-A0AC-54A0F3FBBEAB}" srcOrd="0" destOrd="0" presId="urn:microsoft.com/office/officeart/2018/2/layout/IconVerticalSolidList"/>
    <dgm:cxn modelId="{38AF29B4-B3C5-415D-959C-4C5DE2C50905}" srcId="{D69F7776-8BFF-4FD0-8BE1-D859429ED883}" destId="{C59FCA83-8849-4A12-9495-5119F28073E3}" srcOrd="2" destOrd="0" parTransId="{513E9A9F-A217-428C-9678-D8899516BECB}" sibTransId="{2BED240F-A65A-4E73-8B5A-CABA9A234FCF}"/>
    <dgm:cxn modelId="{9CC482D6-AC3A-49E1-91F9-12C4BFAD32E2}" type="presOf" srcId="{C59FCA83-8849-4A12-9495-5119F28073E3}" destId="{8EFF62E3-F79C-448A-9DA8-62992A5374E6}" srcOrd="0" destOrd="0" presId="urn:microsoft.com/office/officeart/2018/2/layout/IconVerticalSolidList"/>
    <dgm:cxn modelId="{5697E1E0-EB18-4B72-85E1-9087893A44E0}" srcId="{D69F7776-8BFF-4FD0-8BE1-D859429ED883}" destId="{9B64AC48-4DC1-4158-A17F-53AE266BE55E}" srcOrd="0" destOrd="0" parTransId="{DC3CBC66-BAE7-4F7D-807C-F45D1B6A7F45}" sibTransId="{7EA200B2-CD3E-4321-A112-C0EE372B34D0}"/>
    <dgm:cxn modelId="{6A07ACF6-22AE-4EED-B584-D4A17A0E0A4D}" type="presOf" srcId="{6376F2D6-731C-43FE-ABBA-CDC054E91538}" destId="{44E49D52-207D-4E6D-8407-47094CD2D805}" srcOrd="0" destOrd="0" presId="urn:microsoft.com/office/officeart/2018/2/layout/IconVerticalSolidList"/>
    <dgm:cxn modelId="{741C1962-20CA-4108-96B2-F7A9934478BC}" type="presParOf" srcId="{8EEC7C50-C6E2-4543-9923-D106E8822986}" destId="{8F616381-C87E-42E4-BB80-47E1D87B5A35}" srcOrd="0" destOrd="0" presId="urn:microsoft.com/office/officeart/2018/2/layout/IconVerticalSolidList"/>
    <dgm:cxn modelId="{814E3379-98DB-433F-9C0C-493E82C5AE52}" type="presParOf" srcId="{8F616381-C87E-42E4-BB80-47E1D87B5A35}" destId="{E2A679C4-5321-43CA-B8F8-36584BF9EFEE}" srcOrd="0" destOrd="0" presId="urn:microsoft.com/office/officeart/2018/2/layout/IconVerticalSolidList"/>
    <dgm:cxn modelId="{4675495F-16DA-4208-87A3-4A383407F254}" type="presParOf" srcId="{8F616381-C87E-42E4-BB80-47E1D87B5A35}" destId="{C9AF6380-E5D5-4B1E-8F3B-C1FC4CF534E2}" srcOrd="1" destOrd="0" presId="urn:microsoft.com/office/officeart/2018/2/layout/IconVerticalSolidList"/>
    <dgm:cxn modelId="{615C67F8-2932-4536-86A2-08C5EE779A8C}" type="presParOf" srcId="{8F616381-C87E-42E4-BB80-47E1D87B5A35}" destId="{F444CEF7-1146-4D9D-A68D-4F8366A9AF4A}" srcOrd="2" destOrd="0" presId="urn:microsoft.com/office/officeart/2018/2/layout/IconVerticalSolidList"/>
    <dgm:cxn modelId="{D954C856-F1C2-4BC7-B25C-1D85E366CF7A}" type="presParOf" srcId="{8F616381-C87E-42E4-BB80-47E1D87B5A35}" destId="{ECFC0FDC-B07C-4B1F-A0AC-54A0F3FBBEAB}" srcOrd="3" destOrd="0" presId="urn:microsoft.com/office/officeart/2018/2/layout/IconVerticalSolidList"/>
    <dgm:cxn modelId="{2CCE3D38-71C3-4D74-82BA-40386C320060}" type="presParOf" srcId="{8EEC7C50-C6E2-4543-9923-D106E8822986}" destId="{F6B0E6CC-FB13-4AE3-AAB5-4AC306ADD48D}" srcOrd="1" destOrd="0" presId="urn:microsoft.com/office/officeart/2018/2/layout/IconVerticalSolidList"/>
    <dgm:cxn modelId="{EA4B47BE-903E-4564-A23D-1FEB91D6C9C0}" type="presParOf" srcId="{8EEC7C50-C6E2-4543-9923-D106E8822986}" destId="{18AF77A9-7408-48A8-9080-649FC5065FCC}" srcOrd="2" destOrd="0" presId="urn:microsoft.com/office/officeart/2018/2/layout/IconVerticalSolidList"/>
    <dgm:cxn modelId="{DC2D0902-4839-454A-93D1-0EF1997E7BAB}" type="presParOf" srcId="{18AF77A9-7408-48A8-9080-649FC5065FCC}" destId="{B33FF8B5-08C4-4E40-A977-B614D5DD3CC6}" srcOrd="0" destOrd="0" presId="urn:microsoft.com/office/officeart/2018/2/layout/IconVerticalSolidList"/>
    <dgm:cxn modelId="{F5437D91-3160-4864-89F8-08446E69339E}" type="presParOf" srcId="{18AF77A9-7408-48A8-9080-649FC5065FCC}" destId="{1ABD2A9C-340A-47DD-8A53-1B3A2BD0B126}" srcOrd="1" destOrd="0" presId="urn:microsoft.com/office/officeart/2018/2/layout/IconVerticalSolidList"/>
    <dgm:cxn modelId="{BAF4CACA-2F37-4A24-B37A-AFC06451D2D9}" type="presParOf" srcId="{18AF77A9-7408-48A8-9080-649FC5065FCC}" destId="{DED07C26-30FC-4133-A66B-6C74D69C43D7}" srcOrd="2" destOrd="0" presId="urn:microsoft.com/office/officeart/2018/2/layout/IconVerticalSolidList"/>
    <dgm:cxn modelId="{90902C4C-C591-4F97-8793-027669331D06}" type="presParOf" srcId="{18AF77A9-7408-48A8-9080-649FC5065FCC}" destId="{44E49D52-207D-4E6D-8407-47094CD2D805}" srcOrd="3" destOrd="0" presId="urn:microsoft.com/office/officeart/2018/2/layout/IconVerticalSolidList"/>
    <dgm:cxn modelId="{D02E5FAF-9D7C-4593-BC05-424DEF8262EB}" type="presParOf" srcId="{8EEC7C50-C6E2-4543-9923-D106E8822986}" destId="{0E4C7AB1-52BA-4F35-93D8-45E57635900A}" srcOrd="3" destOrd="0" presId="urn:microsoft.com/office/officeart/2018/2/layout/IconVerticalSolidList"/>
    <dgm:cxn modelId="{96F6B24D-BB11-4FC5-B7BB-8E8F12A278FC}" type="presParOf" srcId="{8EEC7C50-C6E2-4543-9923-D106E8822986}" destId="{3D5B52E6-D670-43C0-8129-DE3EB69418B5}" srcOrd="4" destOrd="0" presId="urn:microsoft.com/office/officeart/2018/2/layout/IconVerticalSolidList"/>
    <dgm:cxn modelId="{A7A928D8-4E3D-4CAE-A2A0-CDFBB540D166}" type="presParOf" srcId="{3D5B52E6-D670-43C0-8129-DE3EB69418B5}" destId="{5432A442-1DFD-4B98-BEA6-58B8ECE53CB3}" srcOrd="0" destOrd="0" presId="urn:microsoft.com/office/officeart/2018/2/layout/IconVerticalSolidList"/>
    <dgm:cxn modelId="{F945B700-2DE7-4B58-B74F-31F8CF765C59}" type="presParOf" srcId="{3D5B52E6-D670-43C0-8129-DE3EB69418B5}" destId="{56A805E2-268E-403C-B61A-F89452092809}" srcOrd="1" destOrd="0" presId="urn:microsoft.com/office/officeart/2018/2/layout/IconVerticalSolidList"/>
    <dgm:cxn modelId="{4676DD03-B41E-4775-88A7-59C008CC168F}" type="presParOf" srcId="{3D5B52E6-D670-43C0-8129-DE3EB69418B5}" destId="{94054008-84CE-467A-8AF0-A5E234E5C802}" srcOrd="2" destOrd="0" presId="urn:microsoft.com/office/officeart/2018/2/layout/IconVerticalSolidList"/>
    <dgm:cxn modelId="{4537490D-99F1-42A2-8D4D-865CBA1DC644}" type="presParOf" srcId="{3D5B52E6-D670-43C0-8129-DE3EB69418B5}" destId="{8EFF62E3-F79C-448A-9DA8-62992A5374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9B7B9-A09E-4850-AFF5-574450EF9DE2}">
      <dsp:nvSpPr>
        <dsp:cNvPr id="0" name=""/>
        <dsp:cNvSpPr/>
      </dsp:nvSpPr>
      <dsp:spPr>
        <a:xfrm>
          <a:off x="314824" y="1002068"/>
          <a:ext cx="981123" cy="981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6255C-C5EA-4CEC-B5D5-65D80E0A934D}">
      <dsp:nvSpPr>
        <dsp:cNvPr id="0" name=""/>
        <dsp:cNvSpPr/>
      </dsp:nvSpPr>
      <dsp:spPr>
        <a:xfrm>
          <a:off x="523916" y="1211160"/>
          <a:ext cx="562939" cy="562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E797E-C1FA-4E5C-80E5-6B3AF24B5CCE}">
      <dsp:nvSpPr>
        <dsp:cNvPr id="0" name=""/>
        <dsp:cNvSpPr/>
      </dsp:nvSpPr>
      <dsp:spPr>
        <a:xfrm>
          <a:off x="1186" y="228878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Comprensión del negocio</a:t>
          </a:r>
        </a:p>
      </dsp:txBody>
      <dsp:txXfrm>
        <a:off x="1186" y="2288787"/>
        <a:ext cx="1608398" cy="643359"/>
      </dsp:txXfrm>
    </dsp:sp>
    <dsp:sp modelId="{AED9B579-C294-4CB2-8DDC-C340E5179594}">
      <dsp:nvSpPr>
        <dsp:cNvPr id="0" name=""/>
        <dsp:cNvSpPr/>
      </dsp:nvSpPr>
      <dsp:spPr>
        <a:xfrm>
          <a:off x="2204692" y="1002068"/>
          <a:ext cx="981123" cy="9811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9F853-39CF-454F-BACE-96A8999F9BCE}">
      <dsp:nvSpPr>
        <dsp:cNvPr id="0" name=""/>
        <dsp:cNvSpPr/>
      </dsp:nvSpPr>
      <dsp:spPr>
        <a:xfrm>
          <a:off x="2413784" y="1211160"/>
          <a:ext cx="562939" cy="562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F626B-EF70-4774-8686-110607DE7A61}">
      <dsp:nvSpPr>
        <dsp:cNvPr id="0" name=""/>
        <dsp:cNvSpPr/>
      </dsp:nvSpPr>
      <dsp:spPr>
        <a:xfrm>
          <a:off x="1891055" y="228878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Comprensión de los datos</a:t>
          </a:r>
        </a:p>
      </dsp:txBody>
      <dsp:txXfrm>
        <a:off x="1891055" y="2288787"/>
        <a:ext cx="1608398" cy="643359"/>
      </dsp:txXfrm>
    </dsp:sp>
    <dsp:sp modelId="{4FA64EEE-6785-402D-8CE7-574E028A161F}">
      <dsp:nvSpPr>
        <dsp:cNvPr id="0" name=""/>
        <dsp:cNvSpPr/>
      </dsp:nvSpPr>
      <dsp:spPr>
        <a:xfrm>
          <a:off x="4094560" y="1002068"/>
          <a:ext cx="981123" cy="9811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100A-F289-4C93-8832-6911251E748D}">
      <dsp:nvSpPr>
        <dsp:cNvPr id="0" name=""/>
        <dsp:cNvSpPr/>
      </dsp:nvSpPr>
      <dsp:spPr>
        <a:xfrm>
          <a:off x="4303652" y="1211160"/>
          <a:ext cx="562939" cy="562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B6C92-6710-46B9-A5FC-0FA3EB04BAF3}">
      <dsp:nvSpPr>
        <dsp:cNvPr id="0" name=""/>
        <dsp:cNvSpPr/>
      </dsp:nvSpPr>
      <dsp:spPr>
        <a:xfrm>
          <a:off x="3780923" y="228878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Preparación de los datos</a:t>
          </a:r>
        </a:p>
      </dsp:txBody>
      <dsp:txXfrm>
        <a:off x="3780923" y="2288787"/>
        <a:ext cx="1608398" cy="643359"/>
      </dsp:txXfrm>
    </dsp:sp>
    <dsp:sp modelId="{D25785ED-4267-4BFD-A22E-EAAF4D0E65FA}">
      <dsp:nvSpPr>
        <dsp:cNvPr id="0" name=""/>
        <dsp:cNvSpPr/>
      </dsp:nvSpPr>
      <dsp:spPr>
        <a:xfrm>
          <a:off x="5984429" y="1002068"/>
          <a:ext cx="981123" cy="9811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D3415-C4DF-460C-AE68-CF69249BC59B}">
      <dsp:nvSpPr>
        <dsp:cNvPr id="0" name=""/>
        <dsp:cNvSpPr/>
      </dsp:nvSpPr>
      <dsp:spPr>
        <a:xfrm>
          <a:off x="6193520" y="1211160"/>
          <a:ext cx="562939" cy="562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43FE-24F0-45FB-A6F5-855882D78D50}">
      <dsp:nvSpPr>
        <dsp:cNvPr id="0" name=""/>
        <dsp:cNvSpPr/>
      </dsp:nvSpPr>
      <dsp:spPr>
        <a:xfrm>
          <a:off x="5670791" y="228878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Modelado</a:t>
          </a:r>
        </a:p>
      </dsp:txBody>
      <dsp:txXfrm>
        <a:off x="5670791" y="2288787"/>
        <a:ext cx="1608398" cy="643359"/>
      </dsp:txXfrm>
    </dsp:sp>
    <dsp:sp modelId="{3406E3A2-CBD4-4D70-B0A4-A779024618D8}">
      <dsp:nvSpPr>
        <dsp:cNvPr id="0" name=""/>
        <dsp:cNvSpPr/>
      </dsp:nvSpPr>
      <dsp:spPr>
        <a:xfrm>
          <a:off x="7874297" y="1002068"/>
          <a:ext cx="981123" cy="9811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D183C-C921-4D08-8A27-D8036F602C44}">
      <dsp:nvSpPr>
        <dsp:cNvPr id="0" name=""/>
        <dsp:cNvSpPr/>
      </dsp:nvSpPr>
      <dsp:spPr>
        <a:xfrm>
          <a:off x="8083389" y="1211160"/>
          <a:ext cx="562939" cy="5629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804D-050D-4D75-B6A1-F3774D243F4A}">
      <dsp:nvSpPr>
        <dsp:cNvPr id="0" name=""/>
        <dsp:cNvSpPr/>
      </dsp:nvSpPr>
      <dsp:spPr>
        <a:xfrm>
          <a:off x="7560659" y="228878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Evaluación</a:t>
          </a:r>
        </a:p>
      </dsp:txBody>
      <dsp:txXfrm>
        <a:off x="7560659" y="2288787"/>
        <a:ext cx="1608398" cy="643359"/>
      </dsp:txXfrm>
    </dsp:sp>
    <dsp:sp modelId="{7EF3680B-7588-4A96-A84E-153D3419FA1B}">
      <dsp:nvSpPr>
        <dsp:cNvPr id="0" name=""/>
        <dsp:cNvSpPr/>
      </dsp:nvSpPr>
      <dsp:spPr>
        <a:xfrm>
          <a:off x="9764165" y="1002068"/>
          <a:ext cx="981123" cy="981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7A5F8-7282-44A4-A4B9-B14B4C8C1C3F}">
      <dsp:nvSpPr>
        <dsp:cNvPr id="0" name=""/>
        <dsp:cNvSpPr/>
      </dsp:nvSpPr>
      <dsp:spPr>
        <a:xfrm>
          <a:off x="9973257" y="1211160"/>
          <a:ext cx="562939" cy="5629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9A037-8EAE-45F4-BC4D-2A8370F7C439}">
      <dsp:nvSpPr>
        <dsp:cNvPr id="0" name=""/>
        <dsp:cNvSpPr/>
      </dsp:nvSpPr>
      <dsp:spPr>
        <a:xfrm>
          <a:off x="9450527" y="2288787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Despliegue</a:t>
          </a:r>
        </a:p>
      </dsp:txBody>
      <dsp:txXfrm>
        <a:off x="9450527" y="2288787"/>
        <a:ext cx="1608398" cy="64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7EEF2-A756-4B57-BBF1-20EE15A00AC5}">
      <dsp:nvSpPr>
        <dsp:cNvPr id="0" name=""/>
        <dsp:cNvSpPr/>
      </dsp:nvSpPr>
      <dsp:spPr>
        <a:xfrm>
          <a:off x="0" y="615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AB41F-1009-47D6-9338-8FCDC9F123DF}">
      <dsp:nvSpPr>
        <dsp:cNvPr id="0" name=""/>
        <dsp:cNvSpPr/>
      </dsp:nvSpPr>
      <dsp:spPr>
        <a:xfrm>
          <a:off x="435888" y="324830"/>
          <a:ext cx="792524" cy="79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8D81A-448C-4EBE-BD9B-E439480860FB}">
      <dsp:nvSpPr>
        <dsp:cNvPr id="0" name=""/>
        <dsp:cNvSpPr/>
      </dsp:nvSpPr>
      <dsp:spPr>
        <a:xfrm>
          <a:off x="1664301" y="615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Explicación del Proceso: Esta fase consiste en entender el problema y los objetivos del negocio desde una perspectiva empresarial, luego convertir este conocimiento en una definición del problema de minería de datos y un plan preliminar para alcanzar los objetivos</a:t>
          </a:r>
        </a:p>
      </dsp:txBody>
      <dsp:txXfrm>
        <a:off x="1664301" y="615"/>
        <a:ext cx="5098132" cy="1440953"/>
      </dsp:txXfrm>
    </dsp:sp>
    <dsp:sp modelId="{3A8E28B5-67D3-416C-A98E-65BDD6F30628}">
      <dsp:nvSpPr>
        <dsp:cNvPr id="0" name=""/>
        <dsp:cNvSpPr/>
      </dsp:nvSpPr>
      <dsp:spPr>
        <a:xfrm>
          <a:off x="0" y="1801807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3D477-0F1A-4AEF-9C53-1ACEAEFD907B}">
      <dsp:nvSpPr>
        <dsp:cNvPr id="0" name=""/>
        <dsp:cNvSpPr/>
      </dsp:nvSpPr>
      <dsp:spPr>
        <a:xfrm>
          <a:off x="435888" y="2126021"/>
          <a:ext cx="792524" cy="79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659FE-D56F-4DB9-9F6B-BAEA63D86E33}">
      <dsp:nvSpPr>
        <dsp:cNvPr id="0" name=""/>
        <dsp:cNvSpPr/>
      </dsp:nvSpPr>
      <dsp:spPr>
        <a:xfrm>
          <a:off x="1664301" y="1801807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Responsable: El principal responsable es el analista de negocio, quien colaborará estrechamente con expertos del dominio y stakeholders del proyecto para obtener una comprensión completa de los requisitos</a:t>
          </a:r>
        </a:p>
      </dsp:txBody>
      <dsp:txXfrm>
        <a:off x="1664301" y="1801807"/>
        <a:ext cx="5098132" cy="1440953"/>
      </dsp:txXfrm>
    </dsp:sp>
    <dsp:sp modelId="{9386913F-03A0-4C5F-8C4F-CA22245CDE86}">
      <dsp:nvSpPr>
        <dsp:cNvPr id="0" name=""/>
        <dsp:cNvSpPr/>
      </dsp:nvSpPr>
      <dsp:spPr>
        <a:xfrm>
          <a:off x="0" y="3602998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02257-D890-4C31-8947-64E2A180B5C9}">
      <dsp:nvSpPr>
        <dsp:cNvPr id="0" name=""/>
        <dsp:cNvSpPr/>
      </dsp:nvSpPr>
      <dsp:spPr>
        <a:xfrm>
          <a:off x="435888" y="3927213"/>
          <a:ext cx="792524" cy="79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DC750-9BFC-4002-905D-EF03964EB315}">
      <dsp:nvSpPr>
        <dsp:cNvPr id="0" name=""/>
        <dsp:cNvSpPr/>
      </dsp:nvSpPr>
      <dsp:spPr>
        <a:xfrm>
          <a:off x="1664301" y="3602998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Procesos con más influencia: Las decisiones tomadas en esta fase influyen directamente en las siguientes fases del CRISP-DM, ya que definen el alcance y la dirección del proyecto</a:t>
          </a:r>
        </a:p>
      </dsp:txBody>
      <dsp:txXfrm>
        <a:off x="1664301" y="3602998"/>
        <a:ext cx="5098132" cy="144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C6DF-8DA3-42A0-93B0-EF27C4A6324F}">
      <dsp:nvSpPr>
        <dsp:cNvPr id="0" name=""/>
        <dsp:cNvSpPr/>
      </dsp:nvSpPr>
      <dsp:spPr>
        <a:xfrm>
          <a:off x="0" y="615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AE192-B367-4886-AFDF-8BD874A5C658}">
      <dsp:nvSpPr>
        <dsp:cNvPr id="0" name=""/>
        <dsp:cNvSpPr/>
      </dsp:nvSpPr>
      <dsp:spPr>
        <a:xfrm>
          <a:off x="435888" y="324830"/>
          <a:ext cx="792524" cy="79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0147-B806-407C-AEC9-51CF49DEF187}">
      <dsp:nvSpPr>
        <dsp:cNvPr id="0" name=""/>
        <dsp:cNvSpPr/>
      </dsp:nvSpPr>
      <dsp:spPr>
        <a:xfrm>
          <a:off x="1664301" y="615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Explicación del Proceso: Implica la recolección inicial de datos y el proceso de familiarizarse con ellos, identificar problemas de calidad de datos, descubrir las primeras perspectivas o poner a prueba las hipótesis y supuestos iniciales</a:t>
          </a:r>
        </a:p>
      </dsp:txBody>
      <dsp:txXfrm>
        <a:off x="1664301" y="615"/>
        <a:ext cx="5098132" cy="1440953"/>
      </dsp:txXfrm>
    </dsp:sp>
    <dsp:sp modelId="{D8E6F228-F780-40A3-81DA-C3F480518A53}">
      <dsp:nvSpPr>
        <dsp:cNvPr id="0" name=""/>
        <dsp:cNvSpPr/>
      </dsp:nvSpPr>
      <dsp:spPr>
        <a:xfrm>
          <a:off x="0" y="1801807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B0054-D69A-439B-ADAD-4C9E76D962F4}">
      <dsp:nvSpPr>
        <dsp:cNvPr id="0" name=""/>
        <dsp:cNvSpPr/>
      </dsp:nvSpPr>
      <dsp:spPr>
        <a:xfrm>
          <a:off x="435888" y="2126021"/>
          <a:ext cx="792524" cy="79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018E4-482D-4144-8E63-8D61B21C4DEC}">
      <dsp:nvSpPr>
        <dsp:cNvPr id="0" name=""/>
        <dsp:cNvSpPr/>
      </dsp:nvSpPr>
      <dsp:spPr>
        <a:xfrm>
          <a:off x="1664301" y="1801807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Herramientas que se pueden utilizar: Herramientas de análisis estadístico y visualización como R, Python con Pandas y Matplotlib, y software de bases de datos</a:t>
          </a:r>
        </a:p>
      </dsp:txBody>
      <dsp:txXfrm>
        <a:off x="1664301" y="1801807"/>
        <a:ext cx="5098132" cy="1440953"/>
      </dsp:txXfrm>
    </dsp:sp>
    <dsp:sp modelId="{E50AD3C2-A091-4F4E-B9C6-685490CADD51}">
      <dsp:nvSpPr>
        <dsp:cNvPr id="0" name=""/>
        <dsp:cNvSpPr/>
      </dsp:nvSpPr>
      <dsp:spPr>
        <a:xfrm>
          <a:off x="0" y="3602998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BF038-B368-48E5-8649-7860C9491FF6}">
      <dsp:nvSpPr>
        <dsp:cNvPr id="0" name=""/>
        <dsp:cNvSpPr/>
      </dsp:nvSpPr>
      <dsp:spPr>
        <a:xfrm>
          <a:off x="435888" y="3927213"/>
          <a:ext cx="792524" cy="79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8AAC4-CFB8-40B9-835B-7C47EF755073}">
      <dsp:nvSpPr>
        <dsp:cNvPr id="0" name=""/>
        <dsp:cNvSpPr/>
      </dsp:nvSpPr>
      <dsp:spPr>
        <a:xfrm>
          <a:off x="1664301" y="3602998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Procesos con más influencia: Las perspectivas obtenidas aquí pueden alterar la dirección del análisis en etapas posteriores y mejorar la comprensión del problema del negocio</a:t>
          </a:r>
        </a:p>
      </dsp:txBody>
      <dsp:txXfrm>
        <a:off x="1664301" y="3602998"/>
        <a:ext cx="5098132" cy="1440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E01B9-F3EE-41F8-B926-073EBB649B8A}">
      <dsp:nvSpPr>
        <dsp:cNvPr id="0" name=""/>
        <dsp:cNvSpPr/>
      </dsp:nvSpPr>
      <dsp:spPr>
        <a:xfrm>
          <a:off x="0" y="615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46E17-5D79-483D-82C9-112AAC9CA657}">
      <dsp:nvSpPr>
        <dsp:cNvPr id="0" name=""/>
        <dsp:cNvSpPr/>
      </dsp:nvSpPr>
      <dsp:spPr>
        <a:xfrm>
          <a:off x="435888" y="324830"/>
          <a:ext cx="792524" cy="79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D8F34-9510-42A2-A4ED-B1A757636571}">
      <dsp:nvSpPr>
        <dsp:cNvPr id="0" name=""/>
        <dsp:cNvSpPr/>
      </dsp:nvSpPr>
      <dsp:spPr>
        <a:xfrm>
          <a:off x="1664301" y="615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Explicación del Proceso: Este paso implica todas las actividades necesarias para construir el conjunto de datos final desde los datos brutos iniciales que se utilizarán en los modelos de minería de datos posteriores</a:t>
          </a:r>
        </a:p>
      </dsp:txBody>
      <dsp:txXfrm>
        <a:off x="1664301" y="615"/>
        <a:ext cx="5098132" cy="1440953"/>
      </dsp:txXfrm>
    </dsp:sp>
    <dsp:sp modelId="{AC8D3508-CF75-46D6-B675-EDF169F6AC5E}">
      <dsp:nvSpPr>
        <dsp:cNvPr id="0" name=""/>
        <dsp:cNvSpPr/>
      </dsp:nvSpPr>
      <dsp:spPr>
        <a:xfrm>
          <a:off x="0" y="1801807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63250-8903-4401-BC2E-EC8FA6D86D72}">
      <dsp:nvSpPr>
        <dsp:cNvPr id="0" name=""/>
        <dsp:cNvSpPr/>
      </dsp:nvSpPr>
      <dsp:spPr>
        <a:xfrm>
          <a:off x="435888" y="2126021"/>
          <a:ext cx="792524" cy="79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D4B85-C70D-4572-BD4A-730C75D70434}">
      <dsp:nvSpPr>
        <dsp:cNvPr id="0" name=""/>
        <dsp:cNvSpPr/>
      </dsp:nvSpPr>
      <dsp:spPr>
        <a:xfrm>
          <a:off x="1664301" y="1801807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Responsable: El data engineer y el científico de datos trabajan juntos para limpiar, integrar y transformar los datos</a:t>
          </a:r>
        </a:p>
      </dsp:txBody>
      <dsp:txXfrm>
        <a:off x="1664301" y="1801807"/>
        <a:ext cx="5098132" cy="1440953"/>
      </dsp:txXfrm>
    </dsp:sp>
    <dsp:sp modelId="{D3944C15-35A4-449D-88CE-BD57EC1B7D0D}">
      <dsp:nvSpPr>
        <dsp:cNvPr id="0" name=""/>
        <dsp:cNvSpPr/>
      </dsp:nvSpPr>
      <dsp:spPr>
        <a:xfrm>
          <a:off x="0" y="3602998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E6D25-A322-47AB-B510-AC5B525E250F}">
      <dsp:nvSpPr>
        <dsp:cNvPr id="0" name=""/>
        <dsp:cNvSpPr/>
      </dsp:nvSpPr>
      <dsp:spPr>
        <a:xfrm>
          <a:off x="435888" y="3927213"/>
          <a:ext cx="792524" cy="79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91B09-1ED0-4185-8FD1-6DAC59784546}">
      <dsp:nvSpPr>
        <dsp:cNvPr id="0" name=""/>
        <dsp:cNvSpPr/>
      </dsp:nvSpPr>
      <dsp:spPr>
        <a:xfrm>
          <a:off x="1664301" y="3602998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Herramientas que se pueden utilizar: SQL, herramientas de ETL como Talend, software de limpieza de datos como OpenRefine, y lenguajes de programación como Python o R</a:t>
          </a:r>
        </a:p>
      </dsp:txBody>
      <dsp:txXfrm>
        <a:off x="1664301" y="3602998"/>
        <a:ext cx="5098132" cy="1440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BC3E8-B575-4C6E-BC1A-1F8C81C5729C}">
      <dsp:nvSpPr>
        <dsp:cNvPr id="0" name=""/>
        <dsp:cNvSpPr/>
      </dsp:nvSpPr>
      <dsp:spPr>
        <a:xfrm>
          <a:off x="0" y="615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6864F-9D61-40C5-8D05-20FCFAFFB1C1}">
      <dsp:nvSpPr>
        <dsp:cNvPr id="0" name=""/>
        <dsp:cNvSpPr/>
      </dsp:nvSpPr>
      <dsp:spPr>
        <a:xfrm>
          <a:off x="435888" y="324830"/>
          <a:ext cx="792524" cy="79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70AB7-A42D-4E4A-9C6C-7FBA85B3B562}">
      <dsp:nvSpPr>
        <dsp:cNvPr id="0" name=""/>
        <dsp:cNvSpPr/>
      </dsp:nvSpPr>
      <dsp:spPr>
        <a:xfrm>
          <a:off x="1664301" y="615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Explicación del Proceso: En esta fase, se seleccionan y aplican diversas técnicas de modelado con los datos preparados</a:t>
          </a:r>
        </a:p>
      </dsp:txBody>
      <dsp:txXfrm>
        <a:off x="1664301" y="615"/>
        <a:ext cx="5098132" cy="1440953"/>
      </dsp:txXfrm>
    </dsp:sp>
    <dsp:sp modelId="{D1886DEF-FAF0-47E5-8354-9B0468FB93C9}">
      <dsp:nvSpPr>
        <dsp:cNvPr id="0" name=""/>
        <dsp:cNvSpPr/>
      </dsp:nvSpPr>
      <dsp:spPr>
        <a:xfrm>
          <a:off x="0" y="1801807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BFCB0-51CC-4C40-83D2-C49A5991A6D9}">
      <dsp:nvSpPr>
        <dsp:cNvPr id="0" name=""/>
        <dsp:cNvSpPr/>
      </dsp:nvSpPr>
      <dsp:spPr>
        <a:xfrm>
          <a:off x="435888" y="2126021"/>
          <a:ext cx="792524" cy="79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7D93D-2CC9-43F0-88A5-04AE1D0C47BF}">
      <dsp:nvSpPr>
        <dsp:cNvPr id="0" name=""/>
        <dsp:cNvSpPr/>
      </dsp:nvSpPr>
      <dsp:spPr>
        <a:xfrm>
          <a:off x="1664301" y="1801807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Herramientas que se pueden utilizar: Herramientas de modelado estadístico y machine learning como SAS, SPSS Modeler, R, Python con scikit-learn, TensorFlow, y Weka</a:t>
          </a:r>
        </a:p>
      </dsp:txBody>
      <dsp:txXfrm>
        <a:off x="1664301" y="1801807"/>
        <a:ext cx="5098132" cy="1440953"/>
      </dsp:txXfrm>
    </dsp:sp>
    <dsp:sp modelId="{ADA22CCC-C0A5-46A6-82A9-7326150A823A}">
      <dsp:nvSpPr>
        <dsp:cNvPr id="0" name=""/>
        <dsp:cNvSpPr/>
      </dsp:nvSpPr>
      <dsp:spPr>
        <a:xfrm>
          <a:off x="0" y="3602998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27A6B-5520-43D6-BEB1-279404AB9993}">
      <dsp:nvSpPr>
        <dsp:cNvPr id="0" name=""/>
        <dsp:cNvSpPr/>
      </dsp:nvSpPr>
      <dsp:spPr>
        <a:xfrm>
          <a:off x="435888" y="3927213"/>
          <a:ext cx="792524" cy="79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0A2BD-6BED-4C24-A9A1-E17372A58EB1}">
      <dsp:nvSpPr>
        <dsp:cNvPr id="0" name=""/>
        <dsp:cNvSpPr/>
      </dsp:nvSpPr>
      <dsp:spPr>
        <a:xfrm>
          <a:off x="1664301" y="3602998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Procesos con más influencia: Esta fase es crítica ya que las elecciones de modelado afectan directamente la capacidad del proyecto para satisfacer sus objetivos originales</a:t>
          </a:r>
        </a:p>
      </dsp:txBody>
      <dsp:txXfrm>
        <a:off x="1664301" y="3602998"/>
        <a:ext cx="5098132" cy="1440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C002A-1B7B-4CF0-B9C8-FF851C2FFD01}">
      <dsp:nvSpPr>
        <dsp:cNvPr id="0" name=""/>
        <dsp:cNvSpPr/>
      </dsp:nvSpPr>
      <dsp:spPr>
        <a:xfrm>
          <a:off x="0" y="615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CF6D3-C404-4DFE-A4B8-3F01364DE137}">
      <dsp:nvSpPr>
        <dsp:cNvPr id="0" name=""/>
        <dsp:cNvSpPr/>
      </dsp:nvSpPr>
      <dsp:spPr>
        <a:xfrm>
          <a:off x="435888" y="324830"/>
          <a:ext cx="792524" cy="79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A81A-021B-4E1B-B96A-28FB172FCD19}">
      <dsp:nvSpPr>
        <dsp:cNvPr id="0" name=""/>
        <dsp:cNvSpPr/>
      </dsp:nvSpPr>
      <dsp:spPr>
        <a:xfrm>
          <a:off x="1664301" y="615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Explicación del Proceso: En esta etapa se evalúa el modelo, con respecto a los objetivos del negocio definidos en la primera fase</a:t>
          </a:r>
        </a:p>
      </dsp:txBody>
      <dsp:txXfrm>
        <a:off x="1664301" y="615"/>
        <a:ext cx="5098132" cy="1440953"/>
      </dsp:txXfrm>
    </dsp:sp>
    <dsp:sp modelId="{F871717F-02AD-4C71-8201-19F17527E969}">
      <dsp:nvSpPr>
        <dsp:cNvPr id="0" name=""/>
        <dsp:cNvSpPr/>
      </dsp:nvSpPr>
      <dsp:spPr>
        <a:xfrm>
          <a:off x="0" y="1801807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0213F-04CC-43A7-933D-30AD17D6C823}">
      <dsp:nvSpPr>
        <dsp:cNvPr id="0" name=""/>
        <dsp:cNvSpPr/>
      </dsp:nvSpPr>
      <dsp:spPr>
        <a:xfrm>
          <a:off x="435888" y="2126021"/>
          <a:ext cx="792524" cy="79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BC2A8-615E-4361-8FCF-2407A51BC33A}">
      <dsp:nvSpPr>
        <dsp:cNvPr id="0" name=""/>
        <dsp:cNvSpPr/>
      </dsp:nvSpPr>
      <dsp:spPr>
        <a:xfrm>
          <a:off x="1664301" y="1801807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Ejemplo de Proceso: Analizar el rendimiento del modelo predictivo en un conjunto de datos de prueba y en términos de impacto comercial esperado</a:t>
          </a:r>
        </a:p>
      </dsp:txBody>
      <dsp:txXfrm>
        <a:off x="1664301" y="1801807"/>
        <a:ext cx="5098132" cy="1440953"/>
      </dsp:txXfrm>
    </dsp:sp>
    <dsp:sp modelId="{B6CD3E32-EF1F-4DA6-9EA2-124FDC35A093}">
      <dsp:nvSpPr>
        <dsp:cNvPr id="0" name=""/>
        <dsp:cNvSpPr/>
      </dsp:nvSpPr>
      <dsp:spPr>
        <a:xfrm>
          <a:off x="0" y="3602998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6D59C-F43B-4490-9969-5D50673AC82A}">
      <dsp:nvSpPr>
        <dsp:cNvPr id="0" name=""/>
        <dsp:cNvSpPr/>
      </dsp:nvSpPr>
      <dsp:spPr>
        <a:xfrm>
          <a:off x="435888" y="3927213"/>
          <a:ext cx="792524" cy="79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2ACA8-4226-4568-881F-26B3E491F6BF}">
      <dsp:nvSpPr>
        <dsp:cNvPr id="0" name=""/>
        <dsp:cNvSpPr/>
      </dsp:nvSpPr>
      <dsp:spPr>
        <a:xfrm>
          <a:off x="1664301" y="3602998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Procesos con más influencia: Los resultados de la evaluación influirán en la decisión de cómo y cuándo el modelo será desplegado en la producción</a:t>
          </a:r>
        </a:p>
      </dsp:txBody>
      <dsp:txXfrm>
        <a:off x="1664301" y="3602998"/>
        <a:ext cx="5098132" cy="1440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679C4-5321-43CA-B8F8-36584BF9EFEE}">
      <dsp:nvSpPr>
        <dsp:cNvPr id="0" name=""/>
        <dsp:cNvSpPr/>
      </dsp:nvSpPr>
      <dsp:spPr>
        <a:xfrm>
          <a:off x="0" y="3078"/>
          <a:ext cx="6762434" cy="13959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F6380-E5D5-4B1E-8F3B-C1FC4CF534E2}">
      <dsp:nvSpPr>
        <dsp:cNvPr id="0" name=""/>
        <dsp:cNvSpPr/>
      </dsp:nvSpPr>
      <dsp:spPr>
        <a:xfrm>
          <a:off x="422266" y="317161"/>
          <a:ext cx="768508" cy="767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C0FDC-B07C-4B1F-A0AC-54A0F3FBBEAB}">
      <dsp:nvSpPr>
        <dsp:cNvPr id="0" name=""/>
        <dsp:cNvSpPr/>
      </dsp:nvSpPr>
      <dsp:spPr>
        <a:xfrm>
          <a:off x="1613042" y="3078"/>
          <a:ext cx="5124550" cy="143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52" tIns="152352" rIns="152352" bIns="1523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Explicación del Proceso: La última fase involucra la planificación e implementación del modelo en el entorno de producción, la monitorización de su rendimiento y la retroalimentación de los resultados para establecer conocimientos que podrían provocar un nuevo ciclo CRISP-DM</a:t>
          </a:r>
        </a:p>
      </dsp:txBody>
      <dsp:txXfrm>
        <a:off x="1613042" y="3078"/>
        <a:ext cx="5124550" cy="1439546"/>
      </dsp:txXfrm>
    </dsp:sp>
    <dsp:sp modelId="{B33FF8B5-08C4-4E40-A977-B614D5DD3CC6}">
      <dsp:nvSpPr>
        <dsp:cNvPr id="0" name=""/>
        <dsp:cNvSpPr/>
      </dsp:nvSpPr>
      <dsp:spPr>
        <a:xfrm>
          <a:off x="0" y="1802510"/>
          <a:ext cx="6762434" cy="13959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D2A9C-340A-47DD-8A53-1B3A2BD0B126}">
      <dsp:nvSpPr>
        <dsp:cNvPr id="0" name=""/>
        <dsp:cNvSpPr/>
      </dsp:nvSpPr>
      <dsp:spPr>
        <a:xfrm>
          <a:off x="422266" y="2116593"/>
          <a:ext cx="768508" cy="767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49D52-207D-4E6D-8407-47094CD2D805}">
      <dsp:nvSpPr>
        <dsp:cNvPr id="0" name=""/>
        <dsp:cNvSpPr/>
      </dsp:nvSpPr>
      <dsp:spPr>
        <a:xfrm>
          <a:off x="1613042" y="1802510"/>
          <a:ext cx="5124550" cy="143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52" tIns="152352" rIns="152352" bIns="1523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Ejemplo de Proceso: Integrar el modelo de predicción en el sistema de CRM para identificar clientes en riesgo y activar alertas para acciones de retención</a:t>
          </a:r>
        </a:p>
      </dsp:txBody>
      <dsp:txXfrm>
        <a:off x="1613042" y="1802510"/>
        <a:ext cx="5124550" cy="1439546"/>
      </dsp:txXfrm>
    </dsp:sp>
    <dsp:sp modelId="{5432A442-1DFD-4B98-BEA6-58B8ECE53CB3}">
      <dsp:nvSpPr>
        <dsp:cNvPr id="0" name=""/>
        <dsp:cNvSpPr/>
      </dsp:nvSpPr>
      <dsp:spPr>
        <a:xfrm>
          <a:off x="0" y="3601943"/>
          <a:ext cx="6762434" cy="13959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805E2-268E-403C-B61A-F89452092809}">
      <dsp:nvSpPr>
        <dsp:cNvPr id="0" name=""/>
        <dsp:cNvSpPr/>
      </dsp:nvSpPr>
      <dsp:spPr>
        <a:xfrm>
          <a:off x="422266" y="3916026"/>
          <a:ext cx="768508" cy="767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F62E3-F79C-448A-9DA8-62992A5374E6}">
      <dsp:nvSpPr>
        <dsp:cNvPr id="0" name=""/>
        <dsp:cNvSpPr/>
      </dsp:nvSpPr>
      <dsp:spPr>
        <a:xfrm>
          <a:off x="1613042" y="3601943"/>
          <a:ext cx="5124550" cy="143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52" tIns="152352" rIns="152352" bIns="1523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Procesos con más influencia: Un despliegue exitoso requiere un modelo bien evaluado y una preparación de datos adecuada, por lo tanto, está influenciado directamente por las fases de preparación de datos, modelado y evaluación</a:t>
          </a:r>
        </a:p>
      </dsp:txBody>
      <dsp:txXfrm>
        <a:off x="1613042" y="3601943"/>
        <a:ext cx="5124550" cy="143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7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0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0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4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696">
          <p15:clr>
            <a:srgbClr val="F26B43"/>
          </p15:clr>
        </p15:guide>
        <p15:guide id="3" pos="1392">
          <p15:clr>
            <a:srgbClr val="F26B43"/>
          </p15:clr>
        </p15:guide>
        <p15:guide id="4" pos="2784">
          <p15:clr>
            <a:srgbClr val="F26B43"/>
          </p15:clr>
        </p15:guide>
        <p15:guide id="5" pos="2088">
          <p15:clr>
            <a:srgbClr val="F26B43"/>
          </p15:clr>
        </p15:guide>
        <p15:guide id="6" pos="3480">
          <p15:clr>
            <a:srgbClr val="F26B43"/>
          </p15:clr>
        </p15:guide>
        <p15:guide id="7" pos="4176">
          <p15:clr>
            <a:srgbClr val="F26B43"/>
          </p15:clr>
        </p15:guide>
        <p15:guide id="8" pos="4872">
          <p15:clr>
            <a:srgbClr val="F26B43"/>
          </p15:clr>
        </p15:guide>
        <p15:guide id="9" pos="5592">
          <p15:clr>
            <a:srgbClr val="F26B43"/>
          </p15:clr>
        </p15:guide>
        <p15:guide id="10" pos="6288">
          <p15:clr>
            <a:srgbClr val="F26B43"/>
          </p15:clr>
        </p15:guide>
        <p15:guide id="11" pos="6984">
          <p15:clr>
            <a:srgbClr val="F26B43"/>
          </p15:clr>
        </p15:guide>
        <p15:guide id="12" pos="360">
          <p15:clr>
            <a:srgbClr val="F26B43"/>
          </p15:clr>
        </p15:guide>
        <p15:guide id="13" pos="7320">
          <p15:clr>
            <a:srgbClr val="F26B43"/>
          </p15:clr>
        </p15:guide>
        <p15:guide id="14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0541-5701-D32A-6EF0-67B0408F0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411" r="-2" b="165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tang"/>
                <a:ea typeface="Batang"/>
              </a:rPr>
              <a:t>CRISP DM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3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SP-DM vs. Agile - Complimentary PM Frameworks">
            <a:extLst>
              <a:ext uri="{FF2B5EF4-FFF2-40B4-BE49-F238E27FC236}">
                <a16:creationId xmlns:a16="http://schemas.microsoft.com/office/drawing/2014/main" id="{8420E76E-5C52-384E-A64A-B57335C1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85750"/>
            <a:ext cx="63436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6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CRISP-DM: Explicación de la Metodología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1CFEAED-0C02-ADB4-809C-9BF2AE7AC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64918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18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1. Comprensión del Negocio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D9E0E2A-A1BF-E739-9121-17C841AC8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046134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5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2. Comprensión de los Datos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53525AF-5E8F-7842-F2D4-367EECDB8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55424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31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3. Preparación de los Datos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F009854-2361-5660-8F51-E35A6D6C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184004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81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4. Modelado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840EF89-C4AE-195C-3195-F834C449F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890753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7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5.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32682C6-0B91-4E5C-2C43-59B95DFDF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110262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14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6. Despliegue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464026D-8532-F7B3-4E7E-AB8179751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06822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01252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293B21"/>
      </a:dk2>
      <a:lt2>
        <a:srgbClr val="E2E5E8"/>
      </a:lt2>
      <a:accent1>
        <a:srgbClr val="E48E45"/>
      </a:accent1>
      <a:accent2>
        <a:srgbClr val="B0A23F"/>
      </a:accent2>
      <a:accent3>
        <a:srgbClr val="92AC53"/>
      </a:accent3>
      <a:accent4>
        <a:srgbClr val="63B541"/>
      </a:accent4>
      <a:accent5>
        <a:srgbClr val="37BA47"/>
      </a:accent5>
      <a:accent6>
        <a:srgbClr val="3DB67E"/>
      </a:accent6>
      <a:hlink>
        <a:srgbClr val="5D85A7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Batang</vt:lpstr>
      <vt:lpstr>Arial</vt:lpstr>
      <vt:lpstr>Avenir Next LT Pro Light</vt:lpstr>
      <vt:lpstr>AlignmentVTI</vt:lpstr>
      <vt:lpstr>CRISP DM</vt:lpstr>
      <vt:lpstr>Presentación de PowerPoint</vt:lpstr>
      <vt:lpstr>CRISP-DM: Explicación de la Metodología</vt:lpstr>
      <vt:lpstr>1. Comprensión del Negocio</vt:lpstr>
      <vt:lpstr>2. Comprensión de los Datos</vt:lpstr>
      <vt:lpstr>3. Preparación de los Datos</vt:lpstr>
      <vt:lpstr>4. Modelado</vt:lpstr>
      <vt:lpstr>5. Evaluación</vt:lpstr>
      <vt:lpstr>6. Despliegue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ariel gamboa</cp:lastModifiedBy>
  <cp:revision>6</cp:revision>
  <dcterms:created xsi:type="dcterms:W3CDTF">2023-11-06T15:08:17Z</dcterms:created>
  <dcterms:modified xsi:type="dcterms:W3CDTF">2023-11-06T15:12:08Z</dcterms:modified>
</cp:coreProperties>
</file>