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B150F2-3779-1FE1-204E-B1AAF9850571}" v="89" dt="2023-11-06T14:50:35.0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B3C9A8-D09F-4489-BCBB-79867B4994D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1A2FC08-CEE1-46D2-9E60-54C402B2033B}">
      <dgm:prSet/>
      <dgm:spPr/>
      <dgm:t>
        <a:bodyPr/>
        <a:lstStyle/>
        <a:p>
          <a:r>
            <a:rPr lang="en-US"/>
            <a:t>Transformación Digital y Toma de Decisiones</a:t>
          </a:r>
        </a:p>
      </dgm:t>
    </dgm:pt>
    <dgm:pt modelId="{1C5096D7-9AFF-4BB4-9F54-244E5C51D615}" type="parTrans" cxnId="{0C621DFD-D06E-4A43-8836-90494B4CED17}">
      <dgm:prSet/>
      <dgm:spPr/>
      <dgm:t>
        <a:bodyPr/>
        <a:lstStyle/>
        <a:p>
          <a:endParaRPr lang="en-US"/>
        </a:p>
      </dgm:t>
    </dgm:pt>
    <dgm:pt modelId="{095EC63A-A53F-4718-B311-DACB05418CCB}" type="sibTrans" cxnId="{0C621DFD-D06E-4A43-8836-90494B4CED17}">
      <dgm:prSet/>
      <dgm:spPr/>
      <dgm:t>
        <a:bodyPr/>
        <a:lstStyle/>
        <a:p>
          <a:endParaRPr lang="en-US"/>
        </a:p>
      </dgm:t>
    </dgm:pt>
    <dgm:pt modelId="{557BC014-A230-4AA7-B81E-FF5438A869E7}">
      <dgm:prSet/>
      <dgm:spPr/>
      <dgm:t>
        <a:bodyPr/>
        <a:lstStyle/>
        <a:p>
          <a:r>
            <a:rPr lang="en-US"/>
            <a:t>Motor esencial para la toma de decisiones basada en evidencia en empresas y gobiernos</a:t>
          </a:r>
        </a:p>
      </dgm:t>
    </dgm:pt>
    <dgm:pt modelId="{885E7735-9C83-4BDD-A671-118427CFEA23}" type="parTrans" cxnId="{AF7E40B1-4DC8-4890-B67B-23765BCCDB40}">
      <dgm:prSet/>
      <dgm:spPr/>
      <dgm:t>
        <a:bodyPr/>
        <a:lstStyle/>
        <a:p>
          <a:endParaRPr lang="en-US"/>
        </a:p>
      </dgm:t>
    </dgm:pt>
    <dgm:pt modelId="{76EE886D-4191-4F8F-8316-451F0554DA87}" type="sibTrans" cxnId="{AF7E40B1-4DC8-4890-B67B-23765BCCDB40}">
      <dgm:prSet/>
      <dgm:spPr/>
      <dgm:t>
        <a:bodyPr/>
        <a:lstStyle/>
        <a:p>
          <a:endParaRPr lang="en-US"/>
        </a:p>
      </dgm:t>
    </dgm:pt>
    <dgm:pt modelId="{92CD867E-47B3-49D6-9E0E-4CE9324E5B19}">
      <dgm:prSet/>
      <dgm:spPr/>
      <dgm:t>
        <a:bodyPr/>
        <a:lstStyle/>
        <a:p>
          <a:r>
            <a:rPr lang="en-US"/>
            <a:t>Innovación y Desarrollo</a:t>
          </a:r>
        </a:p>
      </dgm:t>
    </dgm:pt>
    <dgm:pt modelId="{75B0DF76-2A78-49E7-8617-A958A6B533C2}" type="parTrans" cxnId="{576335BA-4D0A-4733-B6DA-E3422676CE1D}">
      <dgm:prSet/>
      <dgm:spPr/>
      <dgm:t>
        <a:bodyPr/>
        <a:lstStyle/>
        <a:p>
          <a:endParaRPr lang="en-US"/>
        </a:p>
      </dgm:t>
    </dgm:pt>
    <dgm:pt modelId="{A98EDD21-8A00-4147-9A48-B8918AAB206D}" type="sibTrans" cxnId="{576335BA-4D0A-4733-B6DA-E3422676CE1D}">
      <dgm:prSet/>
      <dgm:spPr/>
      <dgm:t>
        <a:bodyPr/>
        <a:lstStyle/>
        <a:p>
          <a:endParaRPr lang="en-US"/>
        </a:p>
      </dgm:t>
    </dgm:pt>
    <dgm:pt modelId="{3C17A380-5EC3-4C72-977C-97751F2F4F1A}">
      <dgm:prSet/>
      <dgm:spPr/>
      <dgm:t>
        <a:bodyPr/>
        <a:lstStyle/>
        <a:p>
          <a:r>
            <a:rPr lang="en-US"/>
            <a:t>Facilita la investigación y el desarrollo de nuevos productos y servicios</a:t>
          </a:r>
        </a:p>
      </dgm:t>
    </dgm:pt>
    <dgm:pt modelId="{9FCEC3B1-A165-4C31-896D-2343D0F72649}" type="parTrans" cxnId="{F134DEE0-1343-4B38-9E91-33E2C5F0F6D0}">
      <dgm:prSet/>
      <dgm:spPr/>
      <dgm:t>
        <a:bodyPr/>
        <a:lstStyle/>
        <a:p>
          <a:endParaRPr lang="en-US"/>
        </a:p>
      </dgm:t>
    </dgm:pt>
    <dgm:pt modelId="{BE091553-D813-40E4-A2A7-1D20CDCC574E}" type="sibTrans" cxnId="{F134DEE0-1343-4B38-9E91-33E2C5F0F6D0}">
      <dgm:prSet/>
      <dgm:spPr/>
      <dgm:t>
        <a:bodyPr/>
        <a:lstStyle/>
        <a:p>
          <a:endParaRPr lang="en-US"/>
        </a:p>
      </dgm:t>
    </dgm:pt>
    <dgm:pt modelId="{728BDA68-F345-45A8-9E78-13E0EF9937F4}">
      <dgm:prSet/>
      <dgm:spPr/>
      <dgm:t>
        <a:bodyPr/>
        <a:lstStyle/>
        <a:p>
          <a:r>
            <a:rPr lang="en-US"/>
            <a:t>Impacto Social y Económico</a:t>
          </a:r>
        </a:p>
      </dgm:t>
    </dgm:pt>
    <dgm:pt modelId="{A9A5C6E6-6A27-4ADD-978C-2C35591F5CA3}" type="parTrans" cxnId="{A0A2C3BE-F973-430C-AD99-4095D11D10E7}">
      <dgm:prSet/>
      <dgm:spPr/>
      <dgm:t>
        <a:bodyPr/>
        <a:lstStyle/>
        <a:p>
          <a:endParaRPr lang="en-US"/>
        </a:p>
      </dgm:t>
    </dgm:pt>
    <dgm:pt modelId="{78D00F9C-EA66-407A-9FE8-3FFE46E0FDF8}" type="sibTrans" cxnId="{A0A2C3BE-F973-430C-AD99-4095D11D10E7}">
      <dgm:prSet/>
      <dgm:spPr/>
      <dgm:t>
        <a:bodyPr/>
        <a:lstStyle/>
        <a:p>
          <a:endParaRPr lang="en-US"/>
        </a:p>
      </dgm:t>
    </dgm:pt>
    <dgm:pt modelId="{2E874BB9-151C-4BE1-AD23-89D1DD94DB48}">
      <dgm:prSet/>
      <dgm:spPr/>
      <dgm:t>
        <a:bodyPr/>
        <a:lstStyle/>
        <a:p>
          <a:r>
            <a:rPr lang="en-US"/>
            <a:t>Ayuda a resolver problemas complejos en salud, educación, y economía</a:t>
          </a:r>
        </a:p>
      </dgm:t>
    </dgm:pt>
    <dgm:pt modelId="{B40C8E0E-373A-4C7F-AC20-7350E18A201B}" type="parTrans" cxnId="{55D689AE-53AC-47BB-A591-94DEA41E8703}">
      <dgm:prSet/>
      <dgm:spPr/>
      <dgm:t>
        <a:bodyPr/>
        <a:lstStyle/>
        <a:p>
          <a:endParaRPr lang="en-US"/>
        </a:p>
      </dgm:t>
    </dgm:pt>
    <dgm:pt modelId="{5878FFF9-E0FB-4C48-B4F2-5B3F2115715A}" type="sibTrans" cxnId="{55D689AE-53AC-47BB-A591-94DEA41E8703}">
      <dgm:prSet/>
      <dgm:spPr/>
      <dgm:t>
        <a:bodyPr/>
        <a:lstStyle/>
        <a:p>
          <a:endParaRPr lang="en-US"/>
        </a:p>
      </dgm:t>
    </dgm:pt>
    <dgm:pt modelId="{F349AD0B-ED9E-44C9-A9B7-23A1BA9E3A90}">
      <dgm:prSet/>
      <dgm:spPr/>
      <dgm:t>
        <a:bodyPr/>
        <a:lstStyle/>
        <a:p>
          <a:r>
            <a:rPr lang="en-US"/>
            <a:t>Perspectivas de Futuro</a:t>
          </a:r>
        </a:p>
      </dgm:t>
    </dgm:pt>
    <dgm:pt modelId="{D185F1BD-D372-4A92-87B0-B4FFCEF13B51}" type="parTrans" cxnId="{9B279EFE-0BC9-4280-819B-8AB7FCB5BAA7}">
      <dgm:prSet/>
      <dgm:spPr/>
      <dgm:t>
        <a:bodyPr/>
        <a:lstStyle/>
        <a:p>
          <a:endParaRPr lang="en-US"/>
        </a:p>
      </dgm:t>
    </dgm:pt>
    <dgm:pt modelId="{9ACA52A8-F1D6-44DF-AB13-C4ED407AF1BD}" type="sibTrans" cxnId="{9B279EFE-0BC9-4280-819B-8AB7FCB5BAA7}">
      <dgm:prSet/>
      <dgm:spPr/>
      <dgm:t>
        <a:bodyPr/>
        <a:lstStyle/>
        <a:p>
          <a:endParaRPr lang="en-US"/>
        </a:p>
      </dgm:t>
    </dgm:pt>
    <dgm:pt modelId="{59789DCF-41E5-4949-BDAF-FD8AE07D7530}">
      <dgm:prSet/>
      <dgm:spPr/>
      <dgm:t>
        <a:bodyPr/>
        <a:lstStyle/>
        <a:p>
          <a:r>
            <a:rPr lang="en-US"/>
            <a:t>Esencial para el desarrollo de inteligencia artificial y tecnologías emergentes</a:t>
          </a:r>
        </a:p>
      </dgm:t>
    </dgm:pt>
    <dgm:pt modelId="{AC3D507A-78F1-47E7-8A08-8BE39EFF36ED}" type="parTrans" cxnId="{35858696-BB13-41B6-92C4-2EE985C02638}">
      <dgm:prSet/>
      <dgm:spPr/>
      <dgm:t>
        <a:bodyPr/>
        <a:lstStyle/>
        <a:p>
          <a:endParaRPr lang="en-US"/>
        </a:p>
      </dgm:t>
    </dgm:pt>
    <dgm:pt modelId="{2196C05F-9777-4913-8F74-BF056ED72A70}" type="sibTrans" cxnId="{35858696-BB13-41B6-92C4-2EE985C02638}">
      <dgm:prSet/>
      <dgm:spPr/>
      <dgm:t>
        <a:bodyPr/>
        <a:lstStyle/>
        <a:p>
          <a:endParaRPr lang="en-US"/>
        </a:p>
      </dgm:t>
    </dgm:pt>
    <dgm:pt modelId="{2186D92E-F271-4782-ADD3-E0AB7E9DF32B}" type="pres">
      <dgm:prSet presAssocID="{19B3C9A8-D09F-4489-BCBB-79867B4994D9}" presName="root" presStyleCnt="0">
        <dgm:presLayoutVars>
          <dgm:dir/>
          <dgm:resizeHandles val="exact"/>
        </dgm:presLayoutVars>
      </dgm:prSet>
      <dgm:spPr/>
    </dgm:pt>
    <dgm:pt modelId="{1301463B-9C3B-4D43-9273-78AA5540B650}" type="pres">
      <dgm:prSet presAssocID="{41A2FC08-CEE1-46D2-9E60-54C402B2033B}" presName="compNode" presStyleCnt="0"/>
      <dgm:spPr/>
    </dgm:pt>
    <dgm:pt modelId="{3BA227A7-58AD-4A08-B6E4-F588B63DAD9D}" type="pres">
      <dgm:prSet presAssocID="{41A2FC08-CEE1-46D2-9E60-54C402B2033B}" presName="bgRect" presStyleLbl="bgShp" presStyleIdx="0" presStyleCnt="8"/>
      <dgm:spPr/>
    </dgm:pt>
    <dgm:pt modelId="{F89961AD-87DC-49F6-B33C-F2020E6EB26A}" type="pres">
      <dgm:prSet presAssocID="{41A2FC08-CEE1-46D2-9E60-54C402B2033B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CE8909F-062D-45C3-94F2-70114FE97439}" type="pres">
      <dgm:prSet presAssocID="{41A2FC08-CEE1-46D2-9E60-54C402B2033B}" presName="spaceRect" presStyleCnt="0"/>
      <dgm:spPr/>
    </dgm:pt>
    <dgm:pt modelId="{3C0B07FF-1F33-4FA0-9CE0-664269208A0B}" type="pres">
      <dgm:prSet presAssocID="{41A2FC08-CEE1-46D2-9E60-54C402B2033B}" presName="parTx" presStyleLbl="revTx" presStyleIdx="0" presStyleCnt="8">
        <dgm:presLayoutVars>
          <dgm:chMax val="0"/>
          <dgm:chPref val="0"/>
        </dgm:presLayoutVars>
      </dgm:prSet>
      <dgm:spPr/>
    </dgm:pt>
    <dgm:pt modelId="{5C9F7CF4-9FE9-431D-B5A4-261328483B43}" type="pres">
      <dgm:prSet presAssocID="{095EC63A-A53F-4718-B311-DACB05418CCB}" presName="sibTrans" presStyleCnt="0"/>
      <dgm:spPr/>
    </dgm:pt>
    <dgm:pt modelId="{CFFADC4D-D552-47B5-88A5-7A219F772B0D}" type="pres">
      <dgm:prSet presAssocID="{557BC014-A230-4AA7-B81E-FF5438A869E7}" presName="compNode" presStyleCnt="0"/>
      <dgm:spPr/>
    </dgm:pt>
    <dgm:pt modelId="{11EBD1E8-00EB-4E91-8CB5-390C417BD501}" type="pres">
      <dgm:prSet presAssocID="{557BC014-A230-4AA7-B81E-FF5438A869E7}" presName="bgRect" presStyleLbl="bgShp" presStyleIdx="1" presStyleCnt="8"/>
      <dgm:spPr/>
    </dgm:pt>
    <dgm:pt modelId="{BDB6B5E4-BADF-4BD1-94E8-4FA8B9D00EE5}" type="pres">
      <dgm:prSet presAssocID="{557BC014-A230-4AA7-B81E-FF5438A869E7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ooter"/>
        </a:ext>
      </dgm:extLst>
    </dgm:pt>
    <dgm:pt modelId="{96291B07-8D50-4403-8FA1-DA718DBA8798}" type="pres">
      <dgm:prSet presAssocID="{557BC014-A230-4AA7-B81E-FF5438A869E7}" presName="spaceRect" presStyleCnt="0"/>
      <dgm:spPr/>
    </dgm:pt>
    <dgm:pt modelId="{14085ED5-1740-476C-91D4-B878EC03B8F0}" type="pres">
      <dgm:prSet presAssocID="{557BC014-A230-4AA7-B81E-FF5438A869E7}" presName="parTx" presStyleLbl="revTx" presStyleIdx="1" presStyleCnt="8">
        <dgm:presLayoutVars>
          <dgm:chMax val="0"/>
          <dgm:chPref val="0"/>
        </dgm:presLayoutVars>
      </dgm:prSet>
      <dgm:spPr/>
    </dgm:pt>
    <dgm:pt modelId="{ABBE30F8-DF93-42CB-970F-672A9473259F}" type="pres">
      <dgm:prSet presAssocID="{76EE886D-4191-4F8F-8316-451F0554DA87}" presName="sibTrans" presStyleCnt="0"/>
      <dgm:spPr/>
    </dgm:pt>
    <dgm:pt modelId="{AE68C1C4-3230-4872-A2AF-AC8408AB8E88}" type="pres">
      <dgm:prSet presAssocID="{92CD867E-47B3-49D6-9E0E-4CE9324E5B19}" presName="compNode" presStyleCnt="0"/>
      <dgm:spPr/>
    </dgm:pt>
    <dgm:pt modelId="{FF6D014F-1596-4425-B167-AECBA70EE676}" type="pres">
      <dgm:prSet presAssocID="{92CD867E-47B3-49D6-9E0E-4CE9324E5B19}" presName="bgRect" presStyleLbl="bgShp" presStyleIdx="2" presStyleCnt="8"/>
      <dgm:spPr/>
    </dgm:pt>
    <dgm:pt modelId="{914A147E-79A5-434D-BCAE-F85155C43EAE}" type="pres">
      <dgm:prSet presAssocID="{92CD867E-47B3-49D6-9E0E-4CE9324E5B19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432C78EC-08EC-4317-AAF9-2132D2E8DD1D}" type="pres">
      <dgm:prSet presAssocID="{92CD867E-47B3-49D6-9E0E-4CE9324E5B19}" presName="spaceRect" presStyleCnt="0"/>
      <dgm:spPr/>
    </dgm:pt>
    <dgm:pt modelId="{B5BDE75D-D1F7-44C8-BFB5-D6F44976481C}" type="pres">
      <dgm:prSet presAssocID="{92CD867E-47B3-49D6-9E0E-4CE9324E5B19}" presName="parTx" presStyleLbl="revTx" presStyleIdx="2" presStyleCnt="8">
        <dgm:presLayoutVars>
          <dgm:chMax val="0"/>
          <dgm:chPref val="0"/>
        </dgm:presLayoutVars>
      </dgm:prSet>
      <dgm:spPr/>
    </dgm:pt>
    <dgm:pt modelId="{28214AA3-50AF-47B1-AA26-0A7ADC016346}" type="pres">
      <dgm:prSet presAssocID="{A98EDD21-8A00-4147-9A48-B8918AAB206D}" presName="sibTrans" presStyleCnt="0"/>
      <dgm:spPr/>
    </dgm:pt>
    <dgm:pt modelId="{5067131D-5B48-43AC-B02A-3B65D2F478C0}" type="pres">
      <dgm:prSet presAssocID="{3C17A380-5EC3-4C72-977C-97751F2F4F1A}" presName="compNode" presStyleCnt="0"/>
      <dgm:spPr/>
    </dgm:pt>
    <dgm:pt modelId="{ABD4CB41-B842-4105-A2F1-E5ADF4687EB4}" type="pres">
      <dgm:prSet presAssocID="{3C17A380-5EC3-4C72-977C-97751F2F4F1A}" presName="bgRect" presStyleLbl="bgShp" presStyleIdx="3" presStyleCnt="8"/>
      <dgm:spPr/>
    </dgm:pt>
    <dgm:pt modelId="{2B80C27E-87E6-477B-996D-D8D0510B182A}" type="pres">
      <dgm:prSet presAssocID="{3C17A380-5EC3-4C72-977C-97751F2F4F1A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4C6E11CE-76DC-4D9E-A4F3-A12D34C02EC8}" type="pres">
      <dgm:prSet presAssocID="{3C17A380-5EC3-4C72-977C-97751F2F4F1A}" presName="spaceRect" presStyleCnt="0"/>
      <dgm:spPr/>
    </dgm:pt>
    <dgm:pt modelId="{8299815E-039C-4B2D-9C2B-87092554EE0E}" type="pres">
      <dgm:prSet presAssocID="{3C17A380-5EC3-4C72-977C-97751F2F4F1A}" presName="parTx" presStyleLbl="revTx" presStyleIdx="3" presStyleCnt="8">
        <dgm:presLayoutVars>
          <dgm:chMax val="0"/>
          <dgm:chPref val="0"/>
        </dgm:presLayoutVars>
      </dgm:prSet>
      <dgm:spPr/>
    </dgm:pt>
    <dgm:pt modelId="{764D877F-02B4-40D1-824B-1729AD25B3E6}" type="pres">
      <dgm:prSet presAssocID="{BE091553-D813-40E4-A2A7-1D20CDCC574E}" presName="sibTrans" presStyleCnt="0"/>
      <dgm:spPr/>
    </dgm:pt>
    <dgm:pt modelId="{16B1A502-AC56-464C-91E7-78A60FA6E715}" type="pres">
      <dgm:prSet presAssocID="{728BDA68-F345-45A8-9E78-13E0EF9937F4}" presName="compNode" presStyleCnt="0"/>
      <dgm:spPr/>
    </dgm:pt>
    <dgm:pt modelId="{C1A06B3F-CAFA-4C4B-9725-089CDF9E3863}" type="pres">
      <dgm:prSet presAssocID="{728BDA68-F345-45A8-9E78-13E0EF9937F4}" presName="bgRect" presStyleLbl="bgShp" presStyleIdx="4" presStyleCnt="8"/>
      <dgm:spPr/>
    </dgm:pt>
    <dgm:pt modelId="{D75EC076-680D-474E-B360-67E5787B55F3}" type="pres">
      <dgm:prSet presAssocID="{728BDA68-F345-45A8-9E78-13E0EF9937F4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865D46B7-3F5E-4745-9697-78F9530F7F28}" type="pres">
      <dgm:prSet presAssocID="{728BDA68-F345-45A8-9E78-13E0EF9937F4}" presName="spaceRect" presStyleCnt="0"/>
      <dgm:spPr/>
    </dgm:pt>
    <dgm:pt modelId="{544E191A-FC44-4330-B8B8-0ED8AB58484A}" type="pres">
      <dgm:prSet presAssocID="{728BDA68-F345-45A8-9E78-13E0EF9937F4}" presName="parTx" presStyleLbl="revTx" presStyleIdx="4" presStyleCnt="8">
        <dgm:presLayoutVars>
          <dgm:chMax val="0"/>
          <dgm:chPref val="0"/>
        </dgm:presLayoutVars>
      </dgm:prSet>
      <dgm:spPr/>
    </dgm:pt>
    <dgm:pt modelId="{FF67B9C6-19AB-4289-A7F9-75FC0EC72108}" type="pres">
      <dgm:prSet presAssocID="{78D00F9C-EA66-407A-9FE8-3FFE46E0FDF8}" presName="sibTrans" presStyleCnt="0"/>
      <dgm:spPr/>
    </dgm:pt>
    <dgm:pt modelId="{D27A89C8-0D80-48DD-9DAA-1D697AA5CFBA}" type="pres">
      <dgm:prSet presAssocID="{2E874BB9-151C-4BE1-AD23-89D1DD94DB48}" presName="compNode" presStyleCnt="0"/>
      <dgm:spPr/>
    </dgm:pt>
    <dgm:pt modelId="{21CCE6E4-96D0-40E8-B0D3-BE91DFD1C5AA}" type="pres">
      <dgm:prSet presAssocID="{2E874BB9-151C-4BE1-AD23-89D1DD94DB48}" presName="bgRect" presStyleLbl="bgShp" presStyleIdx="5" presStyleCnt="8"/>
      <dgm:spPr/>
    </dgm:pt>
    <dgm:pt modelId="{16D56271-9CDA-4120-B473-90686F4E09B3}" type="pres">
      <dgm:prSet presAssocID="{2E874BB9-151C-4BE1-AD23-89D1DD94DB48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EC486413-8304-4E3A-937B-27F7441EF297}" type="pres">
      <dgm:prSet presAssocID="{2E874BB9-151C-4BE1-AD23-89D1DD94DB48}" presName="spaceRect" presStyleCnt="0"/>
      <dgm:spPr/>
    </dgm:pt>
    <dgm:pt modelId="{C029892A-E6EA-47C7-9C72-D0FCBE2CD7A2}" type="pres">
      <dgm:prSet presAssocID="{2E874BB9-151C-4BE1-AD23-89D1DD94DB48}" presName="parTx" presStyleLbl="revTx" presStyleIdx="5" presStyleCnt="8">
        <dgm:presLayoutVars>
          <dgm:chMax val="0"/>
          <dgm:chPref val="0"/>
        </dgm:presLayoutVars>
      </dgm:prSet>
      <dgm:spPr/>
    </dgm:pt>
    <dgm:pt modelId="{D39292AD-930B-4AC6-A18C-C93B1B4970BD}" type="pres">
      <dgm:prSet presAssocID="{5878FFF9-E0FB-4C48-B4F2-5B3F2115715A}" presName="sibTrans" presStyleCnt="0"/>
      <dgm:spPr/>
    </dgm:pt>
    <dgm:pt modelId="{42236AEE-6887-41DD-9762-756AF132382D}" type="pres">
      <dgm:prSet presAssocID="{F349AD0B-ED9E-44C9-A9B7-23A1BA9E3A90}" presName="compNode" presStyleCnt="0"/>
      <dgm:spPr/>
    </dgm:pt>
    <dgm:pt modelId="{3B97710F-A153-42FC-B135-49ADEC2B0A6A}" type="pres">
      <dgm:prSet presAssocID="{F349AD0B-ED9E-44C9-A9B7-23A1BA9E3A90}" presName="bgRect" presStyleLbl="bgShp" presStyleIdx="6" presStyleCnt="8"/>
      <dgm:spPr/>
    </dgm:pt>
    <dgm:pt modelId="{FDB94E5B-19EA-4403-BB4D-BA942CC4B88E}" type="pres">
      <dgm:prSet presAssocID="{F349AD0B-ED9E-44C9-A9B7-23A1BA9E3A90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25EC4E78-84A5-44EA-AADF-98A5C9B7C169}" type="pres">
      <dgm:prSet presAssocID="{F349AD0B-ED9E-44C9-A9B7-23A1BA9E3A90}" presName="spaceRect" presStyleCnt="0"/>
      <dgm:spPr/>
    </dgm:pt>
    <dgm:pt modelId="{91E1E48A-6107-41E9-8F73-5D26DC996511}" type="pres">
      <dgm:prSet presAssocID="{F349AD0B-ED9E-44C9-A9B7-23A1BA9E3A90}" presName="parTx" presStyleLbl="revTx" presStyleIdx="6" presStyleCnt="8">
        <dgm:presLayoutVars>
          <dgm:chMax val="0"/>
          <dgm:chPref val="0"/>
        </dgm:presLayoutVars>
      </dgm:prSet>
      <dgm:spPr/>
    </dgm:pt>
    <dgm:pt modelId="{E9365ACD-9E2A-49FF-B2A2-452F92F2CA3A}" type="pres">
      <dgm:prSet presAssocID="{9ACA52A8-F1D6-44DF-AB13-C4ED407AF1BD}" presName="sibTrans" presStyleCnt="0"/>
      <dgm:spPr/>
    </dgm:pt>
    <dgm:pt modelId="{06658BD6-0DA3-4041-8EAF-BCF6B7CD96D5}" type="pres">
      <dgm:prSet presAssocID="{59789DCF-41E5-4949-BDAF-FD8AE07D7530}" presName="compNode" presStyleCnt="0"/>
      <dgm:spPr/>
    </dgm:pt>
    <dgm:pt modelId="{BC6D4341-B68D-4777-B97E-781EDD922844}" type="pres">
      <dgm:prSet presAssocID="{59789DCF-41E5-4949-BDAF-FD8AE07D7530}" presName="bgRect" presStyleLbl="bgShp" presStyleIdx="7" presStyleCnt="8"/>
      <dgm:spPr/>
    </dgm:pt>
    <dgm:pt modelId="{02C869B8-92FE-4AFA-9322-E19B4F5BD699}" type="pres">
      <dgm:prSet presAssocID="{59789DCF-41E5-4949-BDAF-FD8AE07D7530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942C23F-2137-468E-96CF-4BF6BC575E58}" type="pres">
      <dgm:prSet presAssocID="{59789DCF-41E5-4949-BDAF-FD8AE07D7530}" presName="spaceRect" presStyleCnt="0"/>
      <dgm:spPr/>
    </dgm:pt>
    <dgm:pt modelId="{2025CBCD-2213-4C7E-B31A-5EA5DE49FE17}" type="pres">
      <dgm:prSet presAssocID="{59789DCF-41E5-4949-BDAF-FD8AE07D7530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91820570-3F7B-41AF-8B3C-F3E37E2AE346}" type="presOf" srcId="{557BC014-A230-4AA7-B81E-FF5438A869E7}" destId="{14085ED5-1740-476C-91D4-B878EC03B8F0}" srcOrd="0" destOrd="0" presId="urn:microsoft.com/office/officeart/2018/2/layout/IconVerticalSolidList"/>
    <dgm:cxn modelId="{D310E47A-1289-404A-BC33-8B5B49EE5829}" type="presOf" srcId="{19B3C9A8-D09F-4489-BCBB-79867B4994D9}" destId="{2186D92E-F271-4782-ADD3-E0AB7E9DF32B}" srcOrd="0" destOrd="0" presId="urn:microsoft.com/office/officeart/2018/2/layout/IconVerticalSolidList"/>
    <dgm:cxn modelId="{922D128C-A944-4124-89DC-68D42D943638}" type="presOf" srcId="{92CD867E-47B3-49D6-9E0E-4CE9324E5B19}" destId="{B5BDE75D-D1F7-44C8-BFB5-D6F44976481C}" srcOrd="0" destOrd="0" presId="urn:microsoft.com/office/officeart/2018/2/layout/IconVerticalSolidList"/>
    <dgm:cxn modelId="{953EC391-9492-4BE6-BC78-E03EFD073B26}" type="presOf" srcId="{41A2FC08-CEE1-46D2-9E60-54C402B2033B}" destId="{3C0B07FF-1F33-4FA0-9CE0-664269208A0B}" srcOrd="0" destOrd="0" presId="urn:microsoft.com/office/officeart/2018/2/layout/IconVerticalSolidList"/>
    <dgm:cxn modelId="{35858696-BB13-41B6-92C4-2EE985C02638}" srcId="{19B3C9A8-D09F-4489-BCBB-79867B4994D9}" destId="{59789DCF-41E5-4949-BDAF-FD8AE07D7530}" srcOrd="7" destOrd="0" parTransId="{AC3D507A-78F1-47E7-8A08-8BE39EFF36ED}" sibTransId="{2196C05F-9777-4913-8F74-BF056ED72A70}"/>
    <dgm:cxn modelId="{8017B2A0-71D2-4A9E-9629-E7EC0995D909}" type="presOf" srcId="{2E874BB9-151C-4BE1-AD23-89D1DD94DB48}" destId="{C029892A-E6EA-47C7-9C72-D0FCBE2CD7A2}" srcOrd="0" destOrd="0" presId="urn:microsoft.com/office/officeart/2018/2/layout/IconVerticalSolidList"/>
    <dgm:cxn modelId="{2E71E1AB-D2C1-4332-A0E8-0EFDBFFA0ADF}" type="presOf" srcId="{728BDA68-F345-45A8-9E78-13E0EF9937F4}" destId="{544E191A-FC44-4330-B8B8-0ED8AB58484A}" srcOrd="0" destOrd="0" presId="urn:microsoft.com/office/officeart/2018/2/layout/IconVerticalSolidList"/>
    <dgm:cxn modelId="{55D689AE-53AC-47BB-A591-94DEA41E8703}" srcId="{19B3C9A8-D09F-4489-BCBB-79867B4994D9}" destId="{2E874BB9-151C-4BE1-AD23-89D1DD94DB48}" srcOrd="5" destOrd="0" parTransId="{B40C8E0E-373A-4C7F-AC20-7350E18A201B}" sibTransId="{5878FFF9-E0FB-4C48-B4F2-5B3F2115715A}"/>
    <dgm:cxn modelId="{AF7E40B1-4DC8-4890-B67B-23765BCCDB40}" srcId="{19B3C9A8-D09F-4489-BCBB-79867B4994D9}" destId="{557BC014-A230-4AA7-B81E-FF5438A869E7}" srcOrd="1" destOrd="0" parTransId="{885E7735-9C83-4BDD-A671-118427CFEA23}" sibTransId="{76EE886D-4191-4F8F-8316-451F0554DA87}"/>
    <dgm:cxn modelId="{576335BA-4D0A-4733-B6DA-E3422676CE1D}" srcId="{19B3C9A8-D09F-4489-BCBB-79867B4994D9}" destId="{92CD867E-47B3-49D6-9E0E-4CE9324E5B19}" srcOrd="2" destOrd="0" parTransId="{75B0DF76-2A78-49E7-8617-A958A6B533C2}" sibTransId="{A98EDD21-8A00-4147-9A48-B8918AAB206D}"/>
    <dgm:cxn modelId="{A0A2C3BE-F973-430C-AD99-4095D11D10E7}" srcId="{19B3C9A8-D09F-4489-BCBB-79867B4994D9}" destId="{728BDA68-F345-45A8-9E78-13E0EF9937F4}" srcOrd="4" destOrd="0" parTransId="{A9A5C6E6-6A27-4ADD-978C-2C35591F5CA3}" sibTransId="{78D00F9C-EA66-407A-9FE8-3FFE46E0FDF8}"/>
    <dgm:cxn modelId="{9D6716C0-FDF2-4C93-B8F7-B42FF2E2E5C1}" type="presOf" srcId="{F349AD0B-ED9E-44C9-A9B7-23A1BA9E3A90}" destId="{91E1E48A-6107-41E9-8F73-5D26DC996511}" srcOrd="0" destOrd="0" presId="urn:microsoft.com/office/officeart/2018/2/layout/IconVerticalSolidList"/>
    <dgm:cxn modelId="{67373ED4-901C-48C4-A713-77F167A73E07}" type="presOf" srcId="{59789DCF-41E5-4949-BDAF-FD8AE07D7530}" destId="{2025CBCD-2213-4C7E-B31A-5EA5DE49FE17}" srcOrd="0" destOrd="0" presId="urn:microsoft.com/office/officeart/2018/2/layout/IconVerticalSolidList"/>
    <dgm:cxn modelId="{F134DEE0-1343-4B38-9E91-33E2C5F0F6D0}" srcId="{19B3C9A8-D09F-4489-BCBB-79867B4994D9}" destId="{3C17A380-5EC3-4C72-977C-97751F2F4F1A}" srcOrd="3" destOrd="0" parTransId="{9FCEC3B1-A165-4C31-896D-2343D0F72649}" sibTransId="{BE091553-D813-40E4-A2A7-1D20CDCC574E}"/>
    <dgm:cxn modelId="{AD8387F2-437D-4195-A20A-F87AE952DF22}" type="presOf" srcId="{3C17A380-5EC3-4C72-977C-97751F2F4F1A}" destId="{8299815E-039C-4B2D-9C2B-87092554EE0E}" srcOrd="0" destOrd="0" presId="urn:microsoft.com/office/officeart/2018/2/layout/IconVerticalSolidList"/>
    <dgm:cxn modelId="{0C621DFD-D06E-4A43-8836-90494B4CED17}" srcId="{19B3C9A8-D09F-4489-BCBB-79867B4994D9}" destId="{41A2FC08-CEE1-46D2-9E60-54C402B2033B}" srcOrd="0" destOrd="0" parTransId="{1C5096D7-9AFF-4BB4-9F54-244E5C51D615}" sibTransId="{095EC63A-A53F-4718-B311-DACB05418CCB}"/>
    <dgm:cxn modelId="{9B279EFE-0BC9-4280-819B-8AB7FCB5BAA7}" srcId="{19B3C9A8-D09F-4489-BCBB-79867B4994D9}" destId="{F349AD0B-ED9E-44C9-A9B7-23A1BA9E3A90}" srcOrd="6" destOrd="0" parTransId="{D185F1BD-D372-4A92-87B0-B4FFCEF13B51}" sibTransId="{9ACA52A8-F1D6-44DF-AB13-C4ED407AF1BD}"/>
    <dgm:cxn modelId="{278D0420-0CD3-43E8-98ED-F688E17E4D0E}" type="presParOf" srcId="{2186D92E-F271-4782-ADD3-E0AB7E9DF32B}" destId="{1301463B-9C3B-4D43-9273-78AA5540B650}" srcOrd="0" destOrd="0" presId="urn:microsoft.com/office/officeart/2018/2/layout/IconVerticalSolidList"/>
    <dgm:cxn modelId="{0E620EDD-64D1-47E4-A394-C1B96265C84C}" type="presParOf" srcId="{1301463B-9C3B-4D43-9273-78AA5540B650}" destId="{3BA227A7-58AD-4A08-B6E4-F588B63DAD9D}" srcOrd="0" destOrd="0" presId="urn:microsoft.com/office/officeart/2018/2/layout/IconVerticalSolidList"/>
    <dgm:cxn modelId="{7CC4C2D5-ADB7-4CA0-AF72-62E75CF04991}" type="presParOf" srcId="{1301463B-9C3B-4D43-9273-78AA5540B650}" destId="{F89961AD-87DC-49F6-B33C-F2020E6EB26A}" srcOrd="1" destOrd="0" presId="urn:microsoft.com/office/officeart/2018/2/layout/IconVerticalSolidList"/>
    <dgm:cxn modelId="{7AA9973B-045D-4A86-8DDE-A76E98386F96}" type="presParOf" srcId="{1301463B-9C3B-4D43-9273-78AA5540B650}" destId="{DCE8909F-062D-45C3-94F2-70114FE97439}" srcOrd="2" destOrd="0" presId="urn:microsoft.com/office/officeart/2018/2/layout/IconVerticalSolidList"/>
    <dgm:cxn modelId="{57893605-1BB3-4036-B0EA-DE831F945C50}" type="presParOf" srcId="{1301463B-9C3B-4D43-9273-78AA5540B650}" destId="{3C0B07FF-1F33-4FA0-9CE0-664269208A0B}" srcOrd="3" destOrd="0" presId="urn:microsoft.com/office/officeart/2018/2/layout/IconVerticalSolidList"/>
    <dgm:cxn modelId="{DB203A78-8891-4625-8F7B-100C6C5F77EF}" type="presParOf" srcId="{2186D92E-F271-4782-ADD3-E0AB7E9DF32B}" destId="{5C9F7CF4-9FE9-431D-B5A4-261328483B43}" srcOrd="1" destOrd="0" presId="urn:microsoft.com/office/officeart/2018/2/layout/IconVerticalSolidList"/>
    <dgm:cxn modelId="{B93EABB9-8697-4E20-B178-E2E17DBB7E3D}" type="presParOf" srcId="{2186D92E-F271-4782-ADD3-E0AB7E9DF32B}" destId="{CFFADC4D-D552-47B5-88A5-7A219F772B0D}" srcOrd="2" destOrd="0" presId="urn:microsoft.com/office/officeart/2018/2/layout/IconVerticalSolidList"/>
    <dgm:cxn modelId="{F090B022-F419-4497-9D24-FF94F884BB3A}" type="presParOf" srcId="{CFFADC4D-D552-47B5-88A5-7A219F772B0D}" destId="{11EBD1E8-00EB-4E91-8CB5-390C417BD501}" srcOrd="0" destOrd="0" presId="urn:microsoft.com/office/officeart/2018/2/layout/IconVerticalSolidList"/>
    <dgm:cxn modelId="{27E79643-307A-424B-9021-35340BC51B8C}" type="presParOf" srcId="{CFFADC4D-D552-47B5-88A5-7A219F772B0D}" destId="{BDB6B5E4-BADF-4BD1-94E8-4FA8B9D00EE5}" srcOrd="1" destOrd="0" presId="urn:microsoft.com/office/officeart/2018/2/layout/IconVerticalSolidList"/>
    <dgm:cxn modelId="{6D80DC90-7D30-4E13-A4A1-AB0F40666FA6}" type="presParOf" srcId="{CFFADC4D-D552-47B5-88A5-7A219F772B0D}" destId="{96291B07-8D50-4403-8FA1-DA718DBA8798}" srcOrd="2" destOrd="0" presId="urn:microsoft.com/office/officeart/2018/2/layout/IconVerticalSolidList"/>
    <dgm:cxn modelId="{3CDD233B-D6A4-4ACA-BF6D-974CE1728101}" type="presParOf" srcId="{CFFADC4D-D552-47B5-88A5-7A219F772B0D}" destId="{14085ED5-1740-476C-91D4-B878EC03B8F0}" srcOrd="3" destOrd="0" presId="urn:microsoft.com/office/officeart/2018/2/layout/IconVerticalSolidList"/>
    <dgm:cxn modelId="{30B4069E-82BF-45BF-8A2A-60BD24222BD6}" type="presParOf" srcId="{2186D92E-F271-4782-ADD3-E0AB7E9DF32B}" destId="{ABBE30F8-DF93-42CB-970F-672A9473259F}" srcOrd="3" destOrd="0" presId="urn:microsoft.com/office/officeart/2018/2/layout/IconVerticalSolidList"/>
    <dgm:cxn modelId="{CA1DD2C2-9DC0-415E-8003-D35945325BC3}" type="presParOf" srcId="{2186D92E-F271-4782-ADD3-E0AB7E9DF32B}" destId="{AE68C1C4-3230-4872-A2AF-AC8408AB8E88}" srcOrd="4" destOrd="0" presId="urn:microsoft.com/office/officeart/2018/2/layout/IconVerticalSolidList"/>
    <dgm:cxn modelId="{27A8F6F9-5593-4653-9231-F680080F7F31}" type="presParOf" srcId="{AE68C1C4-3230-4872-A2AF-AC8408AB8E88}" destId="{FF6D014F-1596-4425-B167-AECBA70EE676}" srcOrd="0" destOrd="0" presId="urn:microsoft.com/office/officeart/2018/2/layout/IconVerticalSolidList"/>
    <dgm:cxn modelId="{30ACEA54-173E-4E72-8A87-86D1A2B22781}" type="presParOf" srcId="{AE68C1C4-3230-4872-A2AF-AC8408AB8E88}" destId="{914A147E-79A5-434D-BCAE-F85155C43EAE}" srcOrd="1" destOrd="0" presId="urn:microsoft.com/office/officeart/2018/2/layout/IconVerticalSolidList"/>
    <dgm:cxn modelId="{C09F9EF4-8B07-4119-85A2-FBDCEC460759}" type="presParOf" srcId="{AE68C1C4-3230-4872-A2AF-AC8408AB8E88}" destId="{432C78EC-08EC-4317-AAF9-2132D2E8DD1D}" srcOrd="2" destOrd="0" presId="urn:microsoft.com/office/officeart/2018/2/layout/IconVerticalSolidList"/>
    <dgm:cxn modelId="{0FAD1FE3-C9EF-4EF6-84B9-E2A654BA9692}" type="presParOf" srcId="{AE68C1C4-3230-4872-A2AF-AC8408AB8E88}" destId="{B5BDE75D-D1F7-44C8-BFB5-D6F44976481C}" srcOrd="3" destOrd="0" presId="urn:microsoft.com/office/officeart/2018/2/layout/IconVerticalSolidList"/>
    <dgm:cxn modelId="{778E2EA0-AA87-4884-9F75-A11EC5BDC9F1}" type="presParOf" srcId="{2186D92E-F271-4782-ADD3-E0AB7E9DF32B}" destId="{28214AA3-50AF-47B1-AA26-0A7ADC016346}" srcOrd="5" destOrd="0" presId="urn:microsoft.com/office/officeart/2018/2/layout/IconVerticalSolidList"/>
    <dgm:cxn modelId="{F4DA8366-C63B-453A-A012-7BD8F26291E9}" type="presParOf" srcId="{2186D92E-F271-4782-ADD3-E0AB7E9DF32B}" destId="{5067131D-5B48-43AC-B02A-3B65D2F478C0}" srcOrd="6" destOrd="0" presId="urn:microsoft.com/office/officeart/2018/2/layout/IconVerticalSolidList"/>
    <dgm:cxn modelId="{945FA67E-489A-42EA-94E0-C37A66C050C0}" type="presParOf" srcId="{5067131D-5B48-43AC-B02A-3B65D2F478C0}" destId="{ABD4CB41-B842-4105-A2F1-E5ADF4687EB4}" srcOrd="0" destOrd="0" presId="urn:microsoft.com/office/officeart/2018/2/layout/IconVerticalSolidList"/>
    <dgm:cxn modelId="{6FD64F5A-858C-489B-95E3-38BF73F40051}" type="presParOf" srcId="{5067131D-5B48-43AC-B02A-3B65D2F478C0}" destId="{2B80C27E-87E6-477B-996D-D8D0510B182A}" srcOrd="1" destOrd="0" presId="urn:microsoft.com/office/officeart/2018/2/layout/IconVerticalSolidList"/>
    <dgm:cxn modelId="{BEE11C79-7642-4A63-BE9B-28367C94BD31}" type="presParOf" srcId="{5067131D-5B48-43AC-B02A-3B65D2F478C0}" destId="{4C6E11CE-76DC-4D9E-A4F3-A12D34C02EC8}" srcOrd="2" destOrd="0" presId="urn:microsoft.com/office/officeart/2018/2/layout/IconVerticalSolidList"/>
    <dgm:cxn modelId="{EC5D3906-2812-43E8-BB69-48FD2351AD23}" type="presParOf" srcId="{5067131D-5B48-43AC-B02A-3B65D2F478C0}" destId="{8299815E-039C-4B2D-9C2B-87092554EE0E}" srcOrd="3" destOrd="0" presId="urn:microsoft.com/office/officeart/2018/2/layout/IconVerticalSolidList"/>
    <dgm:cxn modelId="{D2FC6BA3-75A2-4925-97A8-35EF9A8069A4}" type="presParOf" srcId="{2186D92E-F271-4782-ADD3-E0AB7E9DF32B}" destId="{764D877F-02B4-40D1-824B-1729AD25B3E6}" srcOrd="7" destOrd="0" presId="urn:microsoft.com/office/officeart/2018/2/layout/IconVerticalSolidList"/>
    <dgm:cxn modelId="{51119D9E-496D-4902-B801-561CADE94D18}" type="presParOf" srcId="{2186D92E-F271-4782-ADD3-E0AB7E9DF32B}" destId="{16B1A502-AC56-464C-91E7-78A60FA6E715}" srcOrd="8" destOrd="0" presId="urn:microsoft.com/office/officeart/2018/2/layout/IconVerticalSolidList"/>
    <dgm:cxn modelId="{40A1BE39-2D68-46D7-8C53-825F9FCDCF6A}" type="presParOf" srcId="{16B1A502-AC56-464C-91E7-78A60FA6E715}" destId="{C1A06B3F-CAFA-4C4B-9725-089CDF9E3863}" srcOrd="0" destOrd="0" presId="urn:microsoft.com/office/officeart/2018/2/layout/IconVerticalSolidList"/>
    <dgm:cxn modelId="{7B17D83A-50E4-43DA-9909-843E8363327E}" type="presParOf" srcId="{16B1A502-AC56-464C-91E7-78A60FA6E715}" destId="{D75EC076-680D-474E-B360-67E5787B55F3}" srcOrd="1" destOrd="0" presId="urn:microsoft.com/office/officeart/2018/2/layout/IconVerticalSolidList"/>
    <dgm:cxn modelId="{154FEC6E-58F7-45B0-96BE-47F8B2BAC649}" type="presParOf" srcId="{16B1A502-AC56-464C-91E7-78A60FA6E715}" destId="{865D46B7-3F5E-4745-9697-78F9530F7F28}" srcOrd="2" destOrd="0" presId="urn:microsoft.com/office/officeart/2018/2/layout/IconVerticalSolidList"/>
    <dgm:cxn modelId="{0764C584-A0E5-4D08-8ED6-A1A869136424}" type="presParOf" srcId="{16B1A502-AC56-464C-91E7-78A60FA6E715}" destId="{544E191A-FC44-4330-B8B8-0ED8AB58484A}" srcOrd="3" destOrd="0" presId="urn:microsoft.com/office/officeart/2018/2/layout/IconVerticalSolidList"/>
    <dgm:cxn modelId="{909FEC29-27EE-4008-9A63-F1A4297F7948}" type="presParOf" srcId="{2186D92E-F271-4782-ADD3-E0AB7E9DF32B}" destId="{FF67B9C6-19AB-4289-A7F9-75FC0EC72108}" srcOrd="9" destOrd="0" presId="urn:microsoft.com/office/officeart/2018/2/layout/IconVerticalSolidList"/>
    <dgm:cxn modelId="{6346AD34-B6A5-42E6-8B40-FEC866336F66}" type="presParOf" srcId="{2186D92E-F271-4782-ADD3-E0AB7E9DF32B}" destId="{D27A89C8-0D80-48DD-9DAA-1D697AA5CFBA}" srcOrd="10" destOrd="0" presId="urn:microsoft.com/office/officeart/2018/2/layout/IconVerticalSolidList"/>
    <dgm:cxn modelId="{CF90782D-E5CF-4F6F-8075-6D17EEE67B5D}" type="presParOf" srcId="{D27A89C8-0D80-48DD-9DAA-1D697AA5CFBA}" destId="{21CCE6E4-96D0-40E8-B0D3-BE91DFD1C5AA}" srcOrd="0" destOrd="0" presId="urn:microsoft.com/office/officeart/2018/2/layout/IconVerticalSolidList"/>
    <dgm:cxn modelId="{C1FFF84C-ED56-406F-9B97-F5D93C8B46FD}" type="presParOf" srcId="{D27A89C8-0D80-48DD-9DAA-1D697AA5CFBA}" destId="{16D56271-9CDA-4120-B473-90686F4E09B3}" srcOrd="1" destOrd="0" presId="urn:microsoft.com/office/officeart/2018/2/layout/IconVerticalSolidList"/>
    <dgm:cxn modelId="{F83ABFF3-3795-4760-A871-65A45CCAFD00}" type="presParOf" srcId="{D27A89C8-0D80-48DD-9DAA-1D697AA5CFBA}" destId="{EC486413-8304-4E3A-937B-27F7441EF297}" srcOrd="2" destOrd="0" presId="urn:microsoft.com/office/officeart/2018/2/layout/IconVerticalSolidList"/>
    <dgm:cxn modelId="{C77CD7FD-784E-4FAD-9BFA-5CE0C228466F}" type="presParOf" srcId="{D27A89C8-0D80-48DD-9DAA-1D697AA5CFBA}" destId="{C029892A-E6EA-47C7-9C72-D0FCBE2CD7A2}" srcOrd="3" destOrd="0" presId="urn:microsoft.com/office/officeart/2018/2/layout/IconVerticalSolidList"/>
    <dgm:cxn modelId="{3046E6A3-A8B6-4849-8989-3558CFF967DD}" type="presParOf" srcId="{2186D92E-F271-4782-ADD3-E0AB7E9DF32B}" destId="{D39292AD-930B-4AC6-A18C-C93B1B4970BD}" srcOrd="11" destOrd="0" presId="urn:microsoft.com/office/officeart/2018/2/layout/IconVerticalSolidList"/>
    <dgm:cxn modelId="{F7ED2FF9-8848-469D-A1F1-BAD8BBE44FB1}" type="presParOf" srcId="{2186D92E-F271-4782-ADD3-E0AB7E9DF32B}" destId="{42236AEE-6887-41DD-9762-756AF132382D}" srcOrd="12" destOrd="0" presId="urn:microsoft.com/office/officeart/2018/2/layout/IconVerticalSolidList"/>
    <dgm:cxn modelId="{59186B55-211E-4A1C-9C40-BBF6A5F5C47E}" type="presParOf" srcId="{42236AEE-6887-41DD-9762-756AF132382D}" destId="{3B97710F-A153-42FC-B135-49ADEC2B0A6A}" srcOrd="0" destOrd="0" presId="urn:microsoft.com/office/officeart/2018/2/layout/IconVerticalSolidList"/>
    <dgm:cxn modelId="{C30C6B4A-C5D7-4E14-BD42-DFE2756CE8F4}" type="presParOf" srcId="{42236AEE-6887-41DD-9762-756AF132382D}" destId="{FDB94E5B-19EA-4403-BB4D-BA942CC4B88E}" srcOrd="1" destOrd="0" presId="urn:microsoft.com/office/officeart/2018/2/layout/IconVerticalSolidList"/>
    <dgm:cxn modelId="{308CD962-D9A8-41B9-ADA2-772A511121A2}" type="presParOf" srcId="{42236AEE-6887-41DD-9762-756AF132382D}" destId="{25EC4E78-84A5-44EA-AADF-98A5C9B7C169}" srcOrd="2" destOrd="0" presId="urn:microsoft.com/office/officeart/2018/2/layout/IconVerticalSolidList"/>
    <dgm:cxn modelId="{C395EC10-90A2-4860-8367-A10AAE10F6AF}" type="presParOf" srcId="{42236AEE-6887-41DD-9762-756AF132382D}" destId="{91E1E48A-6107-41E9-8F73-5D26DC996511}" srcOrd="3" destOrd="0" presId="urn:microsoft.com/office/officeart/2018/2/layout/IconVerticalSolidList"/>
    <dgm:cxn modelId="{2AE13EA3-D19F-4EC5-A911-D0FD4BE8D51E}" type="presParOf" srcId="{2186D92E-F271-4782-ADD3-E0AB7E9DF32B}" destId="{E9365ACD-9E2A-49FF-B2A2-452F92F2CA3A}" srcOrd="13" destOrd="0" presId="urn:microsoft.com/office/officeart/2018/2/layout/IconVerticalSolidList"/>
    <dgm:cxn modelId="{A6713227-DA96-4913-A462-73370F53D251}" type="presParOf" srcId="{2186D92E-F271-4782-ADD3-E0AB7E9DF32B}" destId="{06658BD6-0DA3-4041-8EAF-BCF6B7CD96D5}" srcOrd="14" destOrd="0" presId="urn:microsoft.com/office/officeart/2018/2/layout/IconVerticalSolidList"/>
    <dgm:cxn modelId="{5C441EF3-78D2-4E44-9110-9499137B4B77}" type="presParOf" srcId="{06658BD6-0DA3-4041-8EAF-BCF6B7CD96D5}" destId="{BC6D4341-B68D-4777-B97E-781EDD922844}" srcOrd="0" destOrd="0" presId="urn:microsoft.com/office/officeart/2018/2/layout/IconVerticalSolidList"/>
    <dgm:cxn modelId="{997033FD-B41F-4AA4-95EA-F22D8428D04C}" type="presParOf" srcId="{06658BD6-0DA3-4041-8EAF-BCF6B7CD96D5}" destId="{02C869B8-92FE-4AFA-9322-E19B4F5BD699}" srcOrd="1" destOrd="0" presId="urn:microsoft.com/office/officeart/2018/2/layout/IconVerticalSolidList"/>
    <dgm:cxn modelId="{5EFF60E2-FB90-41BB-9D5D-C07623A245B9}" type="presParOf" srcId="{06658BD6-0DA3-4041-8EAF-BCF6B7CD96D5}" destId="{F942C23F-2137-468E-96CF-4BF6BC575E58}" srcOrd="2" destOrd="0" presId="urn:microsoft.com/office/officeart/2018/2/layout/IconVerticalSolidList"/>
    <dgm:cxn modelId="{4F573A98-8B10-4D58-9877-9483A05A74DC}" type="presParOf" srcId="{06658BD6-0DA3-4041-8EAF-BCF6B7CD96D5}" destId="{2025CBCD-2213-4C7E-B31A-5EA5DE49FE1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03D3EE-89E7-420D-84C9-0720F3FD7B2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886AEF1-20E3-4245-810D-0609EF8833FE}">
      <dgm:prSet/>
      <dgm:spPr/>
      <dgm:t>
        <a:bodyPr/>
        <a:lstStyle/>
        <a:p>
          <a:r>
            <a:rPr lang="en-US"/>
            <a:t>Extracción, Transformación y Carga</a:t>
          </a:r>
        </a:p>
      </dgm:t>
    </dgm:pt>
    <dgm:pt modelId="{3E6D7C30-F392-45F2-965D-DD605ADE28DF}" type="parTrans" cxnId="{D81FA70F-6FB8-4A45-A8FB-87458B7290AA}">
      <dgm:prSet/>
      <dgm:spPr/>
      <dgm:t>
        <a:bodyPr/>
        <a:lstStyle/>
        <a:p>
          <a:endParaRPr lang="en-US"/>
        </a:p>
      </dgm:t>
    </dgm:pt>
    <dgm:pt modelId="{D40F5317-4934-4A8B-8A97-9E5338AB976D}" type="sibTrans" cxnId="{D81FA70F-6FB8-4A45-A8FB-87458B7290AA}">
      <dgm:prSet/>
      <dgm:spPr/>
      <dgm:t>
        <a:bodyPr/>
        <a:lstStyle/>
        <a:p>
          <a:endParaRPr lang="en-US"/>
        </a:p>
      </dgm:t>
    </dgm:pt>
    <dgm:pt modelId="{86188476-E47D-42A0-B36F-D6E6FA724048}">
      <dgm:prSet/>
      <dgm:spPr/>
      <dgm:t>
        <a:bodyPr/>
        <a:lstStyle/>
        <a:p>
          <a:r>
            <a:rPr lang="en-US"/>
            <a:t>Detección y manejo de valores faltantes</a:t>
          </a:r>
        </a:p>
      </dgm:t>
    </dgm:pt>
    <dgm:pt modelId="{DE299EA6-AAC7-4766-9595-00D42C554306}" type="parTrans" cxnId="{0A6680DF-117D-4484-96ED-CEEB2FD27970}">
      <dgm:prSet/>
      <dgm:spPr/>
      <dgm:t>
        <a:bodyPr/>
        <a:lstStyle/>
        <a:p>
          <a:endParaRPr lang="en-US"/>
        </a:p>
      </dgm:t>
    </dgm:pt>
    <dgm:pt modelId="{CDB49A4C-A526-4313-9042-8E5CBEF4924C}" type="sibTrans" cxnId="{0A6680DF-117D-4484-96ED-CEEB2FD27970}">
      <dgm:prSet/>
      <dgm:spPr/>
      <dgm:t>
        <a:bodyPr/>
        <a:lstStyle/>
        <a:p>
          <a:endParaRPr lang="en-US"/>
        </a:p>
      </dgm:t>
    </dgm:pt>
    <dgm:pt modelId="{87FDAFA4-33E3-4F90-9898-E29BF0B7C734}">
      <dgm:prSet/>
      <dgm:spPr/>
      <dgm:t>
        <a:bodyPr/>
        <a:lstStyle/>
        <a:p>
          <a:r>
            <a:rPr lang="en-US"/>
            <a:t>Normalización y Estandarización de datos</a:t>
          </a:r>
        </a:p>
      </dgm:t>
    </dgm:pt>
    <dgm:pt modelId="{7EBF7993-36E0-4C36-8A57-9DE79FF9EF1C}" type="parTrans" cxnId="{D236DDF5-DE16-4C19-A994-69C80C1C329C}">
      <dgm:prSet/>
      <dgm:spPr/>
      <dgm:t>
        <a:bodyPr/>
        <a:lstStyle/>
        <a:p>
          <a:endParaRPr lang="en-US"/>
        </a:p>
      </dgm:t>
    </dgm:pt>
    <dgm:pt modelId="{89E7CD1E-2D13-4AA1-976C-12E38A9BFF73}" type="sibTrans" cxnId="{D236DDF5-DE16-4C19-A994-69C80C1C329C}">
      <dgm:prSet/>
      <dgm:spPr/>
      <dgm:t>
        <a:bodyPr/>
        <a:lstStyle/>
        <a:p>
          <a:endParaRPr lang="en-US"/>
        </a:p>
      </dgm:t>
    </dgm:pt>
    <dgm:pt modelId="{39D7D9D1-8972-4201-B05D-159D289F95D9}" type="pres">
      <dgm:prSet presAssocID="{5B03D3EE-89E7-420D-84C9-0720F3FD7B21}" presName="root" presStyleCnt="0">
        <dgm:presLayoutVars>
          <dgm:dir/>
          <dgm:resizeHandles val="exact"/>
        </dgm:presLayoutVars>
      </dgm:prSet>
      <dgm:spPr/>
    </dgm:pt>
    <dgm:pt modelId="{C3F5CC4C-2F3C-4A25-9179-9A1064067564}" type="pres">
      <dgm:prSet presAssocID="{A886AEF1-20E3-4245-810D-0609EF8833FE}" presName="compNode" presStyleCnt="0"/>
      <dgm:spPr/>
    </dgm:pt>
    <dgm:pt modelId="{35F6CBA2-167D-467C-B461-CC2F7B7EC8E6}" type="pres">
      <dgm:prSet presAssocID="{A886AEF1-20E3-4245-810D-0609EF8833F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0EEB5A0-693B-4888-853A-535B0D707CFC}" type="pres">
      <dgm:prSet presAssocID="{A886AEF1-20E3-4245-810D-0609EF8833FE}" presName="spaceRect" presStyleCnt="0"/>
      <dgm:spPr/>
    </dgm:pt>
    <dgm:pt modelId="{35C061DE-3F9D-4756-874C-32AFB10205A3}" type="pres">
      <dgm:prSet presAssocID="{A886AEF1-20E3-4245-810D-0609EF8833FE}" presName="textRect" presStyleLbl="revTx" presStyleIdx="0" presStyleCnt="3">
        <dgm:presLayoutVars>
          <dgm:chMax val="1"/>
          <dgm:chPref val="1"/>
        </dgm:presLayoutVars>
      </dgm:prSet>
      <dgm:spPr/>
    </dgm:pt>
    <dgm:pt modelId="{AE34741B-A0D7-4101-8677-EB609129BFB6}" type="pres">
      <dgm:prSet presAssocID="{D40F5317-4934-4A8B-8A97-9E5338AB976D}" presName="sibTrans" presStyleCnt="0"/>
      <dgm:spPr/>
    </dgm:pt>
    <dgm:pt modelId="{72C6D7D7-7C78-4A24-A267-9CACC1B2BF20}" type="pres">
      <dgm:prSet presAssocID="{86188476-E47D-42A0-B36F-D6E6FA724048}" presName="compNode" presStyleCnt="0"/>
      <dgm:spPr/>
    </dgm:pt>
    <dgm:pt modelId="{258A9D6D-8C67-4A5C-84F5-6AAE09A0F3AE}" type="pres">
      <dgm:prSet presAssocID="{86188476-E47D-42A0-B36F-D6E6FA72404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3A5209B-AA3D-4E6E-A6E4-13E86E33D13C}" type="pres">
      <dgm:prSet presAssocID="{86188476-E47D-42A0-B36F-D6E6FA724048}" presName="spaceRect" presStyleCnt="0"/>
      <dgm:spPr/>
    </dgm:pt>
    <dgm:pt modelId="{C9BE8C6F-C15D-40B4-885B-349DC4E10E79}" type="pres">
      <dgm:prSet presAssocID="{86188476-E47D-42A0-B36F-D6E6FA724048}" presName="textRect" presStyleLbl="revTx" presStyleIdx="1" presStyleCnt="3">
        <dgm:presLayoutVars>
          <dgm:chMax val="1"/>
          <dgm:chPref val="1"/>
        </dgm:presLayoutVars>
      </dgm:prSet>
      <dgm:spPr/>
    </dgm:pt>
    <dgm:pt modelId="{A225E3D2-FFA9-4524-BF00-6FD0E0085443}" type="pres">
      <dgm:prSet presAssocID="{CDB49A4C-A526-4313-9042-8E5CBEF4924C}" presName="sibTrans" presStyleCnt="0"/>
      <dgm:spPr/>
    </dgm:pt>
    <dgm:pt modelId="{40A3CCEA-1C02-4334-ADAF-7C8C87A43C46}" type="pres">
      <dgm:prSet presAssocID="{87FDAFA4-33E3-4F90-9898-E29BF0B7C734}" presName="compNode" presStyleCnt="0"/>
      <dgm:spPr/>
    </dgm:pt>
    <dgm:pt modelId="{A9DDC30A-E655-439E-9382-4F27584E68A0}" type="pres">
      <dgm:prSet presAssocID="{87FDAFA4-33E3-4F90-9898-E29BF0B7C73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176E3A3-769C-4ACC-8323-DA51FBAD2A96}" type="pres">
      <dgm:prSet presAssocID="{87FDAFA4-33E3-4F90-9898-E29BF0B7C734}" presName="spaceRect" presStyleCnt="0"/>
      <dgm:spPr/>
    </dgm:pt>
    <dgm:pt modelId="{057280FC-1A87-4355-BFCA-1575539C51C6}" type="pres">
      <dgm:prSet presAssocID="{87FDAFA4-33E3-4F90-9898-E29BF0B7C73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81FA70F-6FB8-4A45-A8FB-87458B7290AA}" srcId="{5B03D3EE-89E7-420D-84C9-0720F3FD7B21}" destId="{A886AEF1-20E3-4245-810D-0609EF8833FE}" srcOrd="0" destOrd="0" parTransId="{3E6D7C30-F392-45F2-965D-DD605ADE28DF}" sibTransId="{D40F5317-4934-4A8B-8A97-9E5338AB976D}"/>
    <dgm:cxn modelId="{1D2DA51D-E5F2-49C0-A53F-1B457D5DD04E}" type="presOf" srcId="{86188476-E47D-42A0-B36F-D6E6FA724048}" destId="{C9BE8C6F-C15D-40B4-885B-349DC4E10E79}" srcOrd="0" destOrd="0" presId="urn:microsoft.com/office/officeart/2018/2/layout/IconLabelList"/>
    <dgm:cxn modelId="{4B298097-7056-4E4F-8513-E1381EC37F41}" type="presOf" srcId="{87FDAFA4-33E3-4F90-9898-E29BF0B7C734}" destId="{057280FC-1A87-4355-BFCA-1575539C51C6}" srcOrd="0" destOrd="0" presId="urn:microsoft.com/office/officeart/2018/2/layout/IconLabelList"/>
    <dgm:cxn modelId="{94ABF8A1-A56F-42C3-81E9-56A192825745}" type="presOf" srcId="{A886AEF1-20E3-4245-810D-0609EF8833FE}" destId="{35C061DE-3F9D-4756-874C-32AFB10205A3}" srcOrd="0" destOrd="0" presId="urn:microsoft.com/office/officeart/2018/2/layout/IconLabelList"/>
    <dgm:cxn modelId="{CE7BFDB6-6C04-4F1C-A5CC-2F3029C17795}" type="presOf" srcId="{5B03D3EE-89E7-420D-84C9-0720F3FD7B21}" destId="{39D7D9D1-8972-4201-B05D-159D289F95D9}" srcOrd="0" destOrd="0" presId="urn:microsoft.com/office/officeart/2018/2/layout/IconLabelList"/>
    <dgm:cxn modelId="{0A6680DF-117D-4484-96ED-CEEB2FD27970}" srcId="{5B03D3EE-89E7-420D-84C9-0720F3FD7B21}" destId="{86188476-E47D-42A0-B36F-D6E6FA724048}" srcOrd="1" destOrd="0" parTransId="{DE299EA6-AAC7-4766-9595-00D42C554306}" sibTransId="{CDB49A4C-A526-4313-9042-8E5CBEF4924C}"/>
    <dgm:cxn modelId="{D236DDF5-DE16-4C19-A994-69C80C1C329C}" srcId="{5B03D3EE-89E7-420D-84C9-0720F3FD7B21}" destId="{87FDAFA4-33E3-4F90-9898-E29BF0B7C734}" srcOrd="2" destOrd="0" parTransId="{7EBF7993-36E0-4C36-8A57-9DE79FF9EF1C}" sibTransId="{89E7CD1E-2D13-4AA1-976C-12E38A9BFF73}"/>
    <dgm:cxn modelId="{9903A3BA-8E05-42DA-BEDC-47C4AB984972}" type="presParOf" srcId="{39D7D9D1-8972-4201-B05D-159D289F95D9}" destId="{C3F5CC4C-2F3C-4A25-9179-9A1064067564}" srcOrd="0" destOrd="0" presId="urn:microsoft.com/office/officeart/2018/2/layout/IconLabelList"/>
    <dgm:cxn modelId="{A4B4B98A-9764-4D72-BE45-7633544BA32C}" type="presParOf" srcId="{C3F5CC4C-2F3C-4A25-9179-9A1064067564}" destId="{35F6CBA2-167D-467C-B461-CC2F7B7EC8E6}" srcOrd="0" destOrd="0" presId="urn:microsoft.com/office/officeart/2018/2/layout/IconLabelList"/>
    <dgm:cxn modelId="{AFE94980-7F0D-4CCA-B3C8-06812A76E7A5}" type="presParOf" srcId="{C3F5CC4C-2F3C-4A25-9179-9A1064067564}" destId="{70EEB5A0-693B-4888-853A-535B0D707CFC}" srcOrd="1" destOrd="0" presId="urn:microsoft.com/office/officeart/2018/2/layout/IconLabelList"/>
    <dgm:cxn modelId="{4AFA58CB-9C3E-48F4-8CC8-144E43437BB5}" type="presParOf" srcId="{C3F5CC4C-2F3C-4A25-9179-9A1064067564}" destId="{35C061DE-3F9D-4756-874C-32AFB10205A3}" srcOrd="2" destOrd="0" presId="urn:microsoft.com/office/officeart/2018/2/layout/IconLabelList"/>
    <dgm:cxn modelId="{EA638178-D8F5-4748-8102-96679343CD1B}" type="presParOf" srcId="{39D7D9D1-8972-4201-B05D-159D289F95D9}" destId="{AE34741B-A0D7-4101-8677-EB609129BFB6}" srcOrd="1" destOrd="0" presId="urn:microsoft.com/office/officeart/2018/2/layout/IconLabelList"/>
    <dgm:cxn modelId="{47567BBC-5BD7-4DB6-8824-679DDCD5E53A}" type="presParOf" srcId="{39D7D9D1-8972-4201-B05D-159D289F95D9}" destId="{72C6D7D7-7C78-4A24-A267-9CACC1B2BF20}" srcOrd="2" destOrd="0" presId="urn:microsoft.com/office/officeart/2018/2/layout/IconLabelList"/>
    <dgm:cxn modelId="{340C8B0D-2681-4996-BD69-C98EE1F4F3B5}" type="presParOf" srcId="{72C6D7D7-7C78-4A24-A267-9CACC1B2BF20}" destId="{258A9D6D-8C67-4A5C-84F5-6AAE09A0F3AE}" srcOrd="0" destOrd="0" presId="urn:microsoft.com/office/officeart/2018/2/layout/IconLabelList"/>
    <dgm:cxn modelId="{961A26DD-0F40-407F-867F-D455B5B798D0}" type="presParOf" srcId="{72C6D7D7-7C78-4A24-A267-9CACC1B2BF20}" destId="{13A5209B-AA3D-4E6E-A6E4-13E86E33D13C}" srcOrd="1" destOrd="0" presId="urn:microsoft.com/office/officeart/2018/2/layout/IconLabelList"/>
    <dgm:cxn modelId="{BBAB1363-8B6D-40BF-B832-206CFB9825C6}" type="presParOf" srcId="{72C6D7D7-7C78-4A24-A267-9CACC1B2BF20}" destId="{C9BE8C6F-C15D-40B4-885B-349DC4E10E79}" srcOrd="2" destOrd="0" presId="urn:microsoft.com/office/officeart/2018/2/layout/IconLabelList"/>
    <dgm:cxn modelId="{0FFB762E-ED1C-47E9-873B-63B12D618FF8}" type="presParOf" srcId="{39D7D9D1-8972-4201-B05D-159D289F95D9}" destId="{A225E3D2-FFA9-4524-BF00-6FD0E0085443}" srcOrd="3" destOrd="0" presId="urn:microsoft.com/office/officeart/2018/2/layout/IconLabelList"/>
    <dgm:cxn modelId="{DB2BE5FB-C201-4D89-B405-E1C1F72DD6CF}" type="presParOf" srcId="{39D7D9D1-8972-4201-B05D-159D289F95D9}" destId="{40A3CCEA-1C02-4334-ADAF-7C8C87A43C46}" srcOrd="4" destOrd="0" presId="urn:microsoft.com/office/officeart/2018/2/layout/IconLabelList"/>
    <dgm:cxn modelId="{63CD245E-3513-4AD3-84B1-A6C76BE77673}" type="presParOf" srcId="{40A3CCEA-1C02-4334-ADAF-7C8C87A43C46}" destId="{A9DDC30A-E655-439E-9382-4F27584E68A0}" srcOrd="0" destOrd="0" presId="urn:microsoft.com/office/officeart/2018/2/layout/IconLabelList"/>
    <dgm:cxn modelId="{DA4860CC-89CE-4D85-AAD9-5FDF0BB2877A}" type="presParOf" srcId="{40A3CCEA-1C02-4334-ADAF-7C8C87A43C46}" destId="{2176E3A3-769C-4ACC-8323-DA51FBAD2A96}" srcOrd="1" destOrd="0" presId="urn:microsoft.com/office/officeart/2018/2/layout/IconLabelList"/>
    <dgm:cxn modelId="{B9EA62F2-3E53-4C62-A19C-EC99DB3A6202}" type="presParOf" srcId="{40A3CCEA-1C02-4334-ADAF-7C8C87A43C46}" destId="{057280FC-1A87-4355-BFCA-1575539C51C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855733-EAFB-4629-85D2-7734D71054E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53F92DB-728A-43A5-A0E0-97D9552CD1E0}">
      <dgm:prSet/>
      <dgm:spPr/>
      <dgm:t>
        <a:bodyPr/>
        <a:lstStyle/>
        <a:p>
          <a:r>
            <a:rPr lang="en-US" dirty="0" err="1"/>
            <a:t>Supervisado</a:t>
          </a:r>
          <a:r>
            <a:rPr lang="en-US" dirty="0"/>
            <a:t> vs. No </a:t>
          </a:r>
          <a:r>
            <a:rPr lang="en-US" dirty="0" err="1"/>
            <a:t>Supervisado</a:t>
          </a:r>
        </a:p>
      </dgm:t>
    </dgm:pt>
    <dgm:pt modelId="{6F89A3F6-7667-4F61-A03B-10140F02E503}" type="parTrans" cxnId="{7E6A4832-972C-46A8-80CF-FE3C54D02B0E}">
      <dgm:prSet/>
      <dgm:spPr/>
      <dgm:t>
        <a:bodyPr/>
        <a:lstStyle/>
        <a:p>
          <a:endParaRPr lang="en-US"/>
        </a:p>
      </dgm:t>
    </dgm:pt>
    <dgm:pt modelId="{839EE510-8922-426C-8F3A-D870EED5DC0F}" type="sibTrans" cxnId="{7E6A4832-972C-46A8-80CF-FE3C54D02B0E}">
      <dgm:prSet/>
      <dgm:spPr/>
      <dgm:t>
        <a:bodyPr/>
        <a:lstStyle/>
        <a:p>
          <a:endParaRPr lang="en-US"/>
        </a:p>
      </dgm:t>
    </dgm:pt>
    <dgm:pt modelId="{0EF40493-C401-4F7F-BEFB-DDD0480352B0}">
      <dgm:prSet/>
      <dgm:spPr/>
      <dgm:t>
        <a:bodyPr/>
        <a:lstStyle/>
        <a:p>
          <a:r>
            <a:rPr lang="en-US" dirty="0" err="1"/>
            <a:t>Reducción</a:t>
          </a:r>
          <a:r>
            <a:rPr lang="en-US" dirty="0"/>
            <a:t> de </a:t>
          </a:r>
          <a:r>
            <a:rPr lang="en-US" dirty="0" err="1"/>
            <a:t>dimensionalidad</a:t>
          </a:r>
        </a:p>
      </dgm:t>
    </dgm:pt>
    <dgm:pt modelId="{D933766B-B3B4-4B0B-B79D-F2CE2E9E6879}" type="parTrans" cxnId="{28407334-D106-4C98-81A3-7BA1E8CB8B09}">
      <dgm:prSet/>
      <dgm:spPr/>
      <dgm:t>
        <a:bodyPr/>
        <a:lstStyle/>
        <a:p>
          <a:endParaRPr lang="en-US"/>
        </a:p>
      </dgm:t>
    </dgm:pt>
    <dgm:pt modelId="{9DAE1BD2-47A7-4494-8C0D-F91A498EF810}" type="sibTrans" cxnId="{28407334-D106-4C98-81A3-7BA1E8CB8B09}">
      <dgm:prSet/>
      <dgm:spPr/>
      <dgm:t>
        <a:bodyPr/>
        <a:lstStyle/>
        <a:p>
          <a:endParaRPr lang="en-US"/>
        </a:p>
      </dgm:t>
    </dgm:pt>
    <dgm:pt modelId="{1CB30282-8063-4B90-96F6-C508D020E8FA}">
      <dgm:prSet/>
      <dgm:spPr/>
      <dgm:t>
        <a:bodyPr/>
        <a:lstStyle/>
        <a:p>
          <a:r>
            <a:rPr lang="en-US" dirty="0" err="1"/>
            <a:t>Validación</a:t>
          </a:r>
          <a:r>
            <a:rPr lang="en-US" dirty="0"/>
            <a:t> y </a:t>
          </a:r>
          <a:r>
            <a:rPr lang="en-US" dirty="0" err="1"/>
            <a:t>selección</a:t>
          </a:r>
          <a:r>
            <a:rPr lang="en-US" dirty="0"/>
            <a:t> de </a:t>
          </a:r>
          <a:r>
            <a:rPr lang="en-US" dirty="0" err="1"/>
            <a:t>modelos</a:t>
          </a:r>
        </a:p>
      </dgm:t>
    </dgm:pt>
    <dgm:pt modelId="{B8BBE21C-586A-4EF6-952F-B0858A909E41}" type="parTrans" cxnId="{F1F9DC1D-EA39-4873-BF7C-268953A79F9A}">
      <dgm:prSet/>
      <dgm:spPr/>
      <dgm:t>
        <a:bodyPr/>
        <a:lstStyle/>
        <a:p>
          <a:endParaRPr lang="en-US"/>
        </a:p>
      </dgm:t>
    </dgm:pt>
    <dgm:pt modelId="{A298C2B8-4F34-47BE-BA9E-43348D4B0EC6}" type="sibTrans" cxnId="{F1F9DC1D-EA39-4873-BF7C-268953A79F9A}">
      <dgm:prSet/>
      <dgm:spPr/>
      <dgm:t>
        <a:bodyPr/>
        <a:lstStyle/>
        <a:p>
          <a:endParaRPr lang="en-US"/>
        </a:p>
      </dgm:t>
    </dgm:pt>
    <dgm:pt modelId="{A0EF63D6-34EE-42A2-BAF2-2F3BB7BBE61F}" type="pres">
      <dgm:prSet presAssocID="{B4855733-EAFB-4629-85D2-7734D71054E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216FEEE-8A47-4454-BFDA-B1BD6785F2DD}" type="pres">
      <dgm:prSet presAssocID="{653F92DB-728A-43A5-A0E0-97D9552CD1E0}" presName="hierRoot1" presStyleCnt="0"/>
      <dgm:spPr/>
    </dgm:pt>
    <dgm:pt modelId="{6CB00F05-37EC-4025-B756-ED8F1B5EADFD}" type="pres">
      <dgm:prSet presAssocID="{653F92DB-728A-43A5-A0E0-97D9552CD1E0}" presName="composite" presStyleCnt="0"/>
      <dgm:spPr/>
    </dgm:pt>
    <dgm:pt modelId="{011AC687-A75C-48E4-8C32-995D053C01B1}" type="pres">
      <dgm:prSet presAssocID="{653F92DB-728A-43A5-A0E0-97D9552CD1E0}" presName="background" presStyleLbl="node0" presStyleIdx="0" presStyleCnt="3"/>
      <dgm:spPr/>
    </dgm:pt>
    <dgm:pt modelId="{00FAD67E-0192-4EF3-853A-C37FE8E5E484}" type="pres">
      <dgm:prSet presAssocID="{653F92DB-728A-43A5-A0E0-97D9552CD1E0}" presName="text" presStyleLbl="fgAcc0" presStyleIdx="0" presStyleCnt="3">
        <dgm:presLayoutVars>
          <dgm:chPref val="3"/>
        </dgm:presLayoutVars>
      </dgm:prSet>
      <dgm:spPr/>
    </dgm:pt>
    <dgm:pt modelId="{619C7D68-AEA1-4B51-9050-C121A77CF3C3}" type="pres">
      <dgm:prSet presAssocID="{653F92DB-728A-43A5-A0E0-97D9552CD1E0}" presName="hierChild2" presStyleCnt="0"/>
      <dgm:spPr/>
    </dgm:pt>
    <dgm:pt modelId="{1617A5FA-EFA2-4802-A275-CF980F7B3430}" type="pres">
      <dgm:prSet presAssocID="{0EF40493-C401-4F7F-BEFB-DDD0480352B0}" presName="hierRoot1" presStyleCnt="0"/>
      <dgm:spPr/>
    </dgm:pt>
    <dgm:pt modelId="{60159CDA-87B1-42B7-8AC9-0B11731C3945}" type="pres">
      <dgm:prSet presAssocID="{0EF40493-C401-4F7F-BEFB-DDD0480352B0}" presName="composite" presStyleCnt="0"/>
      <dgm:spPr/>
    </dgm:pt>
    <dgm:pt modelId="{470A1144-25A8-4B31-B369-0EB91AB205F9}" type="pres">
      <dgm:prSet presAssocID="{0EF40493-C401-4F7F-BEFB-DDD0480352B0}" presName="background" presStyleLbl="node0" presStyleIdx="1" presStyleCnt="3"/>
      <dgm:spPr/>
    </dgm:pt>
    <dgm:pt modelId="{248601D5-E0E8-4425-BBB6-0B43454EA8B0}" type="pres">
      <dgm:prSet presAssocID="{0EF40493-C401-4F7F-BEFB-DDD0480352B0}" presName="text" presStyleLbl="fgAcc0" presStyleIdx="1" presStyleCnt="3">
        <dgm:presLayoutVars>
          <dgm:chPref val="3"/>
        </dgm:presLayoutVars>
      </dgm:prSet>
      <dgm:spPr/>
    </dgm:pt>
    <dgm:pt modelId="{977EB0C1-DA6B-4964-88F9-200B30860EEC}" type="pres">
      <dgm:prSet presAssocID="{0EF40493-C401-4F7F-BEFB-DDD0480352B0}" presName="hierChild2" presStyleCnt="0"/>
      <dgm:spPr/>
    </dgm:pt>
    <dgm:pt modelId="{558217F4-E445-4488-8E07-DA6104E245A6}" type="pres">
      <dgm:prSet presAssocID="{1CB30282-8063-4B90-96F6-C508D020E8FA}" presName="hierRoot1" presStyleCnt="0"/>
      <dgm:spPr/>
    </dgm:pt>
    <dgm:pt modelId="{8F731456-58A0-42EB-B60C-43C3541B2C0C}" type="pres">
      <dgm:prSet presAssocID="{1CB30282-8063-4B90-96F6-C508D020E8FA}" presName="composite" presStyleCnt="0"/>
      <dgm:spPr/>
    </dgm:pt>
    <dgm:pt modelId="{762069F6-0E1B-4DD1-8575-9C8313A0C825}" type="pres">
      <dgm:prSet presAssocID="{1CB30282-8063-4B90-96F6-C508D020E8FA}" presName="background" presStyleLbl="node0" presStyleIdx="2" presStyleCnt="3"/>
      <dgm:spPr/>
    </dgm:pt>
    <dgm:pt modelId="{9F41D4D5-4DC2-46DB-BD5A-3ADDF7839BF0}" type="pres">
      <dgm:prSet presAssocID="{1CB30282-8063-4B90-96F6-C508D020E8FA}" presName="text" presStyleLbl="fgAcc0" presStyleIdx="2" presStyleCnt="3">
        <dgm:presLayoutVars>
          <dgm:chPref val="3"/>
        </dgm:presLayoutVars>
      </dgm:prSet>
      <dgm:spPr/>
    </dgm:pt>
    <dgm:pt modelId="{915A2195-49AE-41D4-B50B-FB1FC1EB8145}" type="pres">
      <dgm:prSet presAssocID="{1CB30282-8063-4B90-96F6-C508D020E8FA}" presName="hierChild2" presStyleCnt="0"/>
      <dgm:spPr/>
    </dgm:pt>
  </dgm:ptLst>
  <dgm:cxnLst>
    <dgm:cxn modelId="{F1F9DC1D-EA39-4873-BF7C-268953A79F9A}" srcId="{B4855733-EAFB-4629-85D2-7734D71054E7}" destId="{1CB30282-8063-4B90-96F6-C508D020E8FA}" srcOrd="2" destOrd="0" parTransId="{B8BBE21C-586A-4EF6-952F-B0858A909E41}" sibTransId="{A298C2B8-4F34-47BE-BA9E-43348D4B0EC6}"/>
    <dgm:cxn modelId="{7E6A4832-972C-46A8-80CF-FE3C54D02B0E}" srcId="{B4855733-EAFB-4629-85D2-7734D71054E7}" destId="{653F92DB-728A-43A5-A0E0-97D9552CD1E0}" srcOrd="0" destOrd="0" parTransId="{6F89A3F6-7667-4F61-A03B-10140F02E503}" sibTransId="{839EE510-8922-426C-8F3A-D870EED5DC0F}"/>
    <dgm:cxn modelId="{28407334-D106-4C98-81A3-7BA1E8CB8B09}" srcId="{B4855733-EAFB-4629-85D2-7734D71054E7}" destId="{0EF40493-C401-4F7F-BEFB-DDD0480352B0}" srcOrd="1" destOrd="0" parTransId="{D933766B-B3B4-4B0B-B79D-F2CE2E9E6879}" sibTransId="{9DAE1BD2-47A7-4494-8C0D-F91A498EF810}"/>
    <dgm:cxn modelId="{4540C44B-FDD9-46CA-8283-6A16617136AE}" type="presOf" srcId="{653F92DB-728A-43A5-A0E0-97D9552CD1E0}" destId="{00FAD67E-0192-4EF3-853A-C37FE8E5E484}" srcOrd="0" destOrd="0" presId="urn:microsoft.com/office/officeart/2005/8/layout/hierarchy1"/>
    <dgm:cxn modelId="{3E09EE59-57D0-4A8E-BF9C-69FFB75CF7B2}" type="presOf" srcId="{1CB30282-8063-4B90-96F6-C508D020E8FA}" destId="{9F41D4D5-4DC2-46DB-BD5A-3ADDF7839BF0}" srcOrd="0" destOrd="0" presId="urn:microsoft.com/office/officeart/2005/8/layout/hierarchy1"/>
    <dgm:cxn modelId="{15C1D0CC-EDBA-4F88-8990-7332F907B287}" type="presOf" srcId="{B4855733-EAFB-4629-85D2-7734D71054E7}" destId="{A0EF63D6-34EE-42A2-BAF2-2F3BB7BBE61F}" srcOrd="0" destOrd="0" presId="urn:microsoft.com/office/officeart/2005/8/layout/hierarchy1"/>
    <dgm:cxn modelId="{8E8759FC-409C-4D27-A79D-D35810A48414}" type="presOf" srcId="{0EF40493-C401-4F7F-BEFB-DDD0480352B0}" destId="{248601D5-E0E8-4425-BBB6-0B43454EA8B0}" srcOrd="0" destOrd="0" presId="urn:microsoft.com/office/officeart/2005/8/layout/hierarchy1"/>
    <dgm:cxn modelId="{4655B849-4E87-4AC9-9714-B163D42F8151}" type="presParOf" srcId="{A0EF63D6-34EE-42A2-BAF2-2F3BB7BBE61F}" destId="{1216FEEE-8A47-4454-BFDA-B1BD6785F2DD}" srcOrd="0" destOrd="0" presId="urn:microsoft.com/office/officeart/2005/8/layout/hierarchy1"/>
    <dgm:cxn modelId="{BE0CA509-D0ED-43A3-9122-D94E0F601E97}" type="presParOf" srcId="{1216FEEE-8A47-4454-BFDA-B1BD6785F2DD}" destId="{6CB00F05-37EC-4025-B756-ED8F1B5EADFD}" srcOrd="0" destOrd="0" presId="urn:microsoft.com/office/officeart/2005/8/layout/hierarchy1"/>
    <dgm:cxn modelId="{87433752-E3C1-42C2-9ABE-544438C507D7}" type="presParOf" srcId="{6CB00F05-37EC-4025-B756-ED8F1B5EADFD}" destId="{011AC687-A75C-48E4-8C32-995D053C01B1}" srcOrd="0" destOrd="0" presId="urn:microsoft.com/office/officeart/2005/8/layout/hierarchy1"/>
    <dgm:cxn modelId="{1107E161-06B4-414A-BAA6-318AC2250DD6}" type="presParOf" srcId="{6CB00F05-37EC-4025-B756-ED8F1B5EADFD}" destId="{00FAD67E-0192-4EF3-853A-C37FE8E5E484}" srcOrd="1" destOrd="0" presId="urn:microsoft.com/office/officeart/2005/8/layout/hierarchy1"/>
    <dgm:cxn modelId="{633E60AC-90F7-4631-B9D4-7C74D05BC207}" type="presParOf" srcId="{1216FEEE-8A47-4454-BFDA-B1BD6785F2DD}" destId="{619C7D68-AEA1-4B51-9050-C121A77CF3C3}" srcOrd="1" destOrd="0" presId="urn:microsoft.com/office/officeart/2005/8/layout/hierarchy1"/>
    <dgm:cxn modelId="{E30F38D5-1379-49B7-B143-B007283E17B3}" type="presParOf" srcId="{A0EF63D6-34EE-42A2-BAF2-2F3BB7BBE61F}" destId="{1617A5FA-EFA2-4802-A275-CF980F7B3430}" srcOrd="1" destOrd="0" presId="urn:microsoft.com/office/officeart/2005/8/layout/hierarchy1"/>
    <dgm:cxn modelId="{0849FAAE-EB1F-4A8B-A4A8-CC05468A9542}" type="presParOf" srcId="{1617A5FA-EFA2-4802-A275-CF980F7B3430}" destId="{60159CDA-87B1-42B7-8AC9-0B11731C3945}" srcOrd="0" destOrd="0" presId="urn:microsoft.com/office/officeart/2005/8/layout/hierarchy1"/>
    <dgm:cxn modelId="{70C1A7E2-1374-4906-80AD-B1ADB3B66D7B}" type="presParOf" srcId="{60159CDA-87B1-42B7-8AC9-0B11731C3945}" destId="{470A1144-25A8-4B31-B369-0EB91AB205F9}" srcOrd="0" destOrd="0" presId="urn:microsoft.com/office/officeart/2005/8/layout/hierarchy1"/>
    <dgm:cxn modelId="{B4E44D03-082E-4919-85C4-885E6F257F33}" type="presParOf" srcId="{60159CDA-87B1-42B7-8AC9-0B11731C3945}" destId="{248601D5-E0E8-4425-BBB6-0B43454EA8B0}" srcOrd="1" destOrd="0" presId="urn:microsoft.com/office/officeart/2005/8/layout/hierarchy1"/>
    <dgm:cxn modelId="{2C46B3C6-5BA7-441D-ACB9-071EA4CD7891}" type="presParOf" srcId="{1617A5FA-EFA2-4802-A275-CF980F7B3430}" destId="{977EB0C1-DA6B-4964-88F9-200B30860EEC}" srcOrd="1" destOrd="0" presId="urn:microsoft.com/office/officeart/2005/8/layout/hierarchy1"/>
    <dgm:cxn modelId="{54240D59-FD6F-4F4E-A04F-F74251E0CFA2}" type="presParOf" srcId="{A0EF63D6-34EE-42A2-BAF2-2F3BB7BBE61F}" destId="{558217F4-E445-4488-8E07-DA6104E245A6}" srcOrd="2" destOrd="0" presId="urn:microsoft.com/office/officeart/2005/8/layout/hierarchy1"/>
    <dgm:cxn modelId="{B269AB0D-88BB-4CF6-B557-277E971A3394}" type="presParOf" srcId="{558217F4-E445-4488-8E07-DA6104E245A6}" destId="{8F731456-58A0-42EB-B60C-43C3541B2C0C}" srcOrd="0" destOrd="0" presId="urn:microsoft.com/office/officeart/2005/8/layout/hierarchy1"/>
    <dgm:cxn modelId="{4E65A478-7625-481B-A364-45447745EBB8}" type="presParOf" srcId="{8F731456-58A0-42EB-B60C-43C3541B2C0C}" destId="{762069F6-0E1B-4DD1-8575-9C8313A0C825}" srcOrd="0" destOrd="0" presId="urn:microsoft.com/office/officeart/2005/8/layout/hierarchy1"/>
    <dgm:cxn modelId="{8470E81A-C001-4657-B38F-7FCDC04DD890}" type="presParOf" srcId="{8F731456-58A0-42EB-B60C-43C3541B2C0C}" destId="{9F41D4D5-4DC2-46DB-BD5A-3ADDF7839BF0}" srcOrd="1" destOrd="0" presId="urn:microsoft.com/office/officeart/2005/8/layout/hierarchy1"/>
    <dgm:cxn modelId="{BCE514C8-5EEC-49D4-B16A-A71B9C0909DF}" type="presParOf" srcId="{558217F4-E445-4488-8E07-DA6104E245A6}" destId="{915A2195-49AE-41D4-B50B-FB1FC1EB814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2A39610-2BBB-46BA-A473-7E78E492EAE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DEF8042-E3C4-4CA5-A049-94F91899522F}">
      <dgm:prSet/>
      <dgm:spPr/>
      <dgm:t>
        <a:bodyPr/>
        <a:lstStyle/>
        <a:p>
          <a:pPr>
            <a:defRPr cap="all"/>
          </a:pPr>
          <a:r>
            <a:rPr lang="en-US"/>
            <a:t>Roles Interdisciplinarios: Data Engineers, Data Scientists, Business Analysts</a:t>
          </a:r>
        </a:p>
      </dgm:t>
    </dgm:pt>
    <dgm:pt modelId="{BDE997E2-42FA-468D-830F-E6FA605394AE}" type="parTrans" cxnId="{CBA6E41A-467F-4DDE-ADB7-4DBFE5678E3A}">
      <dgm:prSet/>
      <dgm:spPr/>
      <dgm:t>
        <a:bodyPr/>
        <a:lstStyle/>
        <a:p>
          <a:endParaRPr lang="en-US"/>
        </a:p>
      </dgm:t>
    </dgm:pt>
    <dgm:pt modelId="{6818BD11-FC6B-4239-9084-FEBBA7CBDED8}" type="sibTrans" cxnId="{CBA6E41A-467F-4DDE-ADB7-4DBFE5678E3A}">
      <dgm:prSet/>
      <dgm:spPr/>
      <dgm:t>
        <a:bodyPr/>
        <a:lstStyle/>
        <a:p>
          <a:endParaRPr lang="en-US"/>
        </a:p>
      </dgm:t>
    </dgm:pt>
    <dgm:pt modelId="{D2D30997-6AF7-4D27-86E2-EED29086E700}">
      <dgm:prSet/>
      <dgm:spPr/>
      <dgm:t>
        <a:bodyPr/>
        <a:lstStyle/>
        <a:p>
          <a:pPr>
            <a:defRPr cap="all"/>
          </a:pPr>
          <a:r>
            <a:rPr lang="en-US"/>
            <a:t>Control de Versiones de Código y Datos: Git, DVC</a:t>
          </a:r>
        </a:p>
      </dgm:t>
    </dgm:pt>
    <dgm:pt modelId="{CF97845A-9764-47E9-ABFD-A602B97C8226}" type="parTrans" cxnId="{59741057-640A-4204-A8FE-161C3F3E0C01}">
      <dgm:prSet/>
      <dgm:spPr/>
      <dgm:t>
        <a:bodyPr/>
        <a:lstStyle/>
        <a:p>
          <a:endParaRPr lang="en-US"/>
        </a:p>
      </dgm:t>
    </dgm:pt>
    <dgm:pt modelId="{5968E5A2-12B2-41A2-9E2D-0FE04CB3EB47}" type="sibTrans" cxnId="{59741057-640A-4204-A8FE-161C3F3E0C01}">
      <dgm:prSet/>
      <dgm:spPr/>
      <dgm:t>
        <a:bodyPr/>
        <a:lstStyle/>
        <a:p>
          <a:endParaRPr lang="en-US"/>
        </a:p>
      </dgm:t>
    </dgm:pt>
    <dgm:pt modelId="{9A2AE080-BE3D-4AE9-87D7-157D6D76A440}">
      <dgm:prSet/>
      <dgm:spPr/>
      <dgm:t>
        <a:bodyPr/>
        <a:lstStyle/>
        <a:p>
          <a:pPr>
            <a:defRPr cap="all"/>
          </a:pPr>
          <a:r>
            <a:rPr lang="en-US"/>
            <a:t>Agile y Scrum en proyectos de datos</a:t>
          </a:r>
        </a:p>
      </dgm:t>
    </dgm:pt>
    <dgm:pt modelId="{82AF338F-C7D9-4945-91B7-76B28F01355E}" type="parTrans" cxnId="{968C0968-1D48-4F4E-A667-96EEDDA8E024}">
      <dgm:prSet/>
      <dgm:spPr/>
      <dgm:t>
        <a:bodyPr/>
        <a:lstStyle/>
        <a:p>
          <a:endParaRPr lang="en-US"/>
        </a:p>
      </dgm:t>
    </dgm:pt>
    <dgm:pt modelId="{7F9537F7-9D49-4E48-8762-6029257E9C19}" type="sibTrans" cxnId="{968C0968-1D48-4F4E-A667-96EEDDA8E024}">
      <dgm:prSet/>
      <dgm:spPr/>
      <dgm:t>
        <a:bodyPr/>
        <a:lstStyle/>
        <a:p>
          <a:endParaRPr lang="en-US"/>
        </a:p>
      </dgm:t>
    </dgm:pt>
    <dgm:pt modelId="{6AC96DD9-6661-435E-9784-BBEFE86494BC}" type="pres">
      <dgm:prSet presAssocID="{22A39610-2BBB-46BA-A473-7E78E492EAEC}" presName="root" presStyleCnt="0">
        <dgm:presLayoutVars>
          <dgm:dir/>
          <dgm:resizeHandles val="exact"/>
        </dgm:presLayoutVars>
      </dgm:prSet>
      <dgm:spPr/>
    </dgm:pt>
    <dgm:pt modelId="{776F94AD-C379-493D-AB36-C62AE73E82F7}" type="pres">
      <dgm:prSet presAssocID="{CDEF8042-E3C4-4CA5-A049-94F91899522F}" presName="compNode" presStyleCnt="0"/>
      <dgm:spPr/>
    </dgm:pt>
    <dgm:pt modelId="{7A5F1F0C-1330-438E-A898-146777CF2740}" type="pres">
      <dgm:prSet presAssocID="{CDEF8042-E3C4-4CA5-A049-94F91899522F}" presName="iconBgRect" presStyleLbl="bgShp" presStyleIdx="0" presStyleCnt="3"/>
      <dgm:spPr/>
    </dgm:pt>
    <dgm:pt modelId="{00619810-C470-4224-966D-51355EACD786}" type="pres">
      <dgm:prSet presAssocID="{CDEF8042-E3C4-4CA5-A049-94F91899522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51F741A-1C81-42E9-BD2C-25885C5D0D81}" type="pres">
      <dgm:prSet presAssocID="{CDEF8042-E3C4-4CA5-A049-94F91899522F}" presName="spaceRect" presStyleCnt="0"/>
      <dgm:spPr/>
    </dgm:pt>
    <dgm:pt modelId="{4310C3C5-0CE9-40B5-A509-A190E7D4A8CC}" type="pres">
      <dgm:prSet presAssocID="{CDEF8042-E3C4-4CA5-A049-94F91899522F}" presName="textRect" presStyleLbl="revTx" presStyleIdx="0" presStyleCnt="3">
        <dgm:presLayoutVars>
          <dgm:chMax val="1"/>
          <dgm:chPref val="1"/>
        </dgm:presLayoutVars>
      </dgm:prSet>
      <dgm:spPr/>
    </dgm:pt>
    <dgm:pt modelId="{84171E40-09A3-437C-9846-47D21ABBCBFC}" type="pres">
      <dgm:prSet presAssocID="{6818BD11-FC6B-4239-9084-FEBBA7CBDED8}" presName="sibTrans" presStyleCnt="0"/>
      <dgm:spPr/>
    </dgm:pt>
    <dgm:pt modelId="{0C63211A-C93C-4294-A58E-A1396D1BACBA}" type="pres">
      <dgm:prSet presAssocID="{D2D30997-6AF7-4D27-86E2-EED29086E700}" presName="compNode" presStyleCnt="0"/>
      <dgm:spPr/>
    </dgm:pt>
    <dgm:pt modelId="{B042D15B-F40C-497C-9567-FB923F12D078}" type="pres">
      <dgm:prSet presAssocID="{D2D30997-6AF7-4D27-86E2-EED29086E700}" presName="iconBgRect" presStyleLbl="bgShp" presStyleIdx="1" presStyleCnt="3"/>
      <dgm:spPr/>
    </dgm:pt>
    <dgm:pt modelId="{412F45AB-6EFF-4E93-BB2B-D015BC6ADC15}" type="pres">
      <dgm:prSet presAssocID="{D2D30997-6AF7-4D27-86E2-EED29086E70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D806885-A7BD-4E10-BCB0-8CED27CEB57E}" type="pres">
      <dgm:prSet presAssocID="{D2D30997-6AF7-4D27-86E2-EED29086E700}" presName="spaceRect" presStyleCnt="0"/>
      <dgm:spPr/>
    </dgm:pt>
    <dgm:pt modelId="{8EFDFBCB-962C-4FDB-88EC-88B9897BA0EA}" type="pres">
      <dgm:prSet presAssocID="{D2D30997-6AF7-4D27-86E2-EED29086E700}" presName="textRect" presStyleLbl="revTx" presStyleIdx="1" presStyleCnt="3">
        <dgm:presLayoutVars>
          <dgm:chMax val="1"/>
          <dgm:chPref val="1"/>
        </dgm:presLayoutVars>
      </dgm:prSet>
      <dgm:spPr/>
    </dgm:pt>
    <dgm:pt modelId="{2CFC6747-683E-4296-B565-B5354A13C167}" type="pres">
      <dgm:prSet presAssocID="{5968E5A2-12B2-41A2-9E2D-0FE04CB3EB47}" presName="sibTrans" presStyleCnt="0"/>
      <dgm:spPr/>
    </dgm:pt>
    <dgm:pt modelId="{B3AB5333-7449-4CF3-B639-5A377F93699D}" type="pres">
      <dgm:prSet presAssocID="{9A2AE080-BE3D-4AE9-87D7-157D6D76A440}" presName="compNode" presStyleCnt="0"/>
      <dgm:spPr/>
    </dgm:pt>
    <dgm:pt modelId="{26DCADB7-4905-4B62-AC26-DB24AF6EDEFF}" type="pres">
      <dgm:prSet presAssocID="{9A2AE080-BE3D-4AE9-87D7-157D6D76A440}" presName="iconBgRect" presStyleLbl="bgShp" presStyleIdx="2" presStyleCnt="3"/>
      <dgm:spPr/>
    </dgm:pt>
    <dgm:pt modelId="{0E5C8025-C7FD-4D5B-A8C2-4EF25290A7A6}" type="pres">
      <dgm:prSet presAssocID="{9A2AE080-BE3D-4AE9-87D7-157D6D76A44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C150E4A9-3C1D-4F22-B47E-E4AE2AC50151}" type="pres">
      <dgm:prSet presAssocID="{9A2AE080-BE3D-4AE9-87D7-157D6D76A440}" presName="spaceRect" presStyleCnt="0"/>
      <dgm:spPr/>
    </dgm:pt>
    <dgm:pt modelId="{80D0A06F-52DE-41F3-B55E-36E65E4F7782}" type="pres">
      <dgm:prSet presAssocID="{9A2AE080-BE3D-4AE9-87D7-157D6D76A44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496C909-619A-416D-9FCD-018149661381}" type="presOf" srcId="{9A2AE080-BE3D-4AE9-87D7-157D6D76A440}" destId="{80D0A06F-52DE-41F3-B55E-36E65E4F7782}" srcOrd="0" destOrd="0" presId="urn:microsoft.com/office/officeart/2018/5/layout/IconCircleLabelList"/>
    <dgm:cxn modelId="{CBA6E41A-467F-4DDE-ADB7-4DBFE5678E3A}" srcId="{22A39610-2BBB-46BA-A473-7E78E492EAEC}" destId="{CDEF8042-E3C4-4CA5-A049-94F91899522F}" srcOrd="0" destOrd="0" parTransId="{BDE997E2-42FA-468D-830F-E6FA605394AE}" sibTransId="{6818BD11-FC6B-4239-9084-FEBBA7CBDED8}"/>
    <dgm:cxn modelId="{4F2B0537-0D19-442D-96FD-F30AF5E5A39A}" type="presOf" srcId="{D2D30997-6AF7-4D27-86E2-EED29086E700}" destId="{8EFDFBCB-962C-4FDB-88EC-88B9897BA0EA}" srcOrd="0" destOrd="0" presId="urn:microsoft.com/office/officeart/2018/5/layout/IconCircleLabelList"/>
    <dgm:cxn modelId="{968C0968-1D48-4F4E-A667-96EEDDA8E024}" srcId="{22A39610-2BBB-46BA-A473-7E78E492EAEC}" destId="{9A2AE080-BE3D-4AE9-87D7-157D6D76A440}" srcOrd="2" destOrd="0" parTransId="{82AF338F-C7D9-4945-91B7-76B28F01355E}" sibTransId="{7F9537F7-9D49-4E48-8762-6029257E9C19}"/>
    <dgm:cxn modelId="{59741057-640A-4204-A8FE-161C3F3E0C01}" srcId="{22A39610-2BBB-46BA-A473-7E78E492EAEC}" destId="{D2D30997-6AF7-4D27-86E2-EED29086E700}" srcOrd="1" destOrd="0" parTransId="{CF97845A-9764-47E9-ABFD-A602B97C8226}" sibTransId="{5968E5A2-12B2-41A2-9E2D-0FE04CB3EB47}"/>
    <dgm:cxn modelId="{A1527987-CE15-4DD2-A2A4-913F1DDB210A}" type="presOf" srcId="{22A39610-2BBB-46BA-A473-7E78E492EAEC}" destId="{6AC96DD9-6661-435E-9784-BBEFE86494BC}" srcOrd="0" destOrd="0" presId="urn:microsoft.com/office/officeart/2018/5/layout/IconCircleLabelList"/>
    <dgm:cxn modelId="{51D03191-0D75-409E-BE98-7D706504D2A1}" type="presOf" srcId="{CDEF8042-E3C4-4CA5-A049-94F91899522F}" destId="{4310C3C5-0CE9-40B5-A509-A190E7D4A8CC}" srcOrd="0" destOrd="0" presId="urn:microsoft.com/office/officeart/2018/5/layout/IconCircleLabelList"/>
    <dgm:cxn modelId="{D2CEBA50-7739-4923-91BF-252C57E95097}" type="presParOf" srcId="{6AC96DD9-6661-435E-9784-BBEFE86494BC}" destId="{776F94AD-C379-493D-AB36-C62AE73E82F7}" srcOrd="0" destOrd="0" presId="urn:microsoft.com/office/officeart/2018/5/layout/IconCircleLabelList"/>
    <dgm:cxn modelId="{C5CCF872-A366-4DEC-8E67-F2BA6FCB49CB}" type="presParOf" srcId="{776F94AD-C379-493D-AB36-C62AE73E82F7}" destId="{7A5F1F0C-1330-438E-A898-146777CF2740}" srcOrd="0" destOrd="0" presId="urn:microsoft.com/office/officeart/2018/5/layout/IconCircleLabelList"/>
    <dgm:cxn modelId="{DA21EE8C-C92F-4DF7-9622-8EBD5CCCF9E9}" type="presParOf" srcId="{776F94AD-C379-493D-AB36-C62AE73E82F7}" destId="{00619810-C470-4224-966D-51355EACD786}" srcOrd="1" destOrd="0" presId="urn:microsoft.com/office/officeart/2018/5/layout/IconCircleLabelList"/>
    <dgm:cxn modelId="{5A4861D1-F6F7-4659-891B-1B93BBB13CFF}" type="presParOf" srcId="{776F94AD-C379-493D-AB36-C62AE73E82F7}" destId="{051F741A-1C81-42E9-BD2C-25885C5D0D81}" srcOrd="2" destOrd="0" presId="urn:microsoft.com/office/officeart/2018/5/layout/IconCircleLabelList"/>
    <dgm:cxn modelId="{D6E24946-4043-42BD-B0C2-9317FC6EEB05}" type="presParOf" srcId="{776F94AD-C379-493D-AB36-C62AE73E82F7}" destId="{4310C3C5-0CE9-40B5-A509-A190E7D4A8CC}" srcOrd="3" destOrd="0" presId="urn:microsoft.com/office/officeart/2018/5/layout/IconCircleLabelList"/>
    <dgm:cxn modelId="{57CBCCE4-E82D-4316-A287-CB013114B783}" type="presParOf" srcId="{6AC96DD9-6661-435E-9784-BBEFE86494BC}" destId="{84171E40-09A3-437C-9846-47D21ABBCBFC}" srcOrd="1" destOrd="0" presId="urn:microsoft.com/office/officeart/2018/5/layout/IconCircleLabelList"/>
    <dgm:cxn modelId="{39FE8858-A2B3-4D45-96A3-18B97FBC4B20}" type="presParOf" srcId="{6AC96DD9-6661-435E-9784-BBEFE86494BC}" destId="{0C63211A-C93C-4294-A58E-A1396D1BACBA}" srcOrd="2" destOrd="0" presId="urn:microsoft.com/office/officeart/2018/5/layout/IconCircleLabelList"/>
    <dgm:cxn modelId="{13AC1200-74AE-4112-9874-D4392D64D74D}" type="presParOf" srcId="{0C63211A-C93C-4294-A58E-A1396D1BACBA}" destId="{B042D15B-F40C-497C-9567-FB923F12D078}" srcOrd="0" destOrd="0" presId="urn:microsoft.com/office/officeart/2018/5/layout/IconCircleLabelList"/>
    <dgm:cxn modelId="{6117BE7E-93E7-4B91-8AA4-4477A52723E8}" type="presParOf" srcId="{0C63211A-C93C-4294-A58E-A1396D1BACBA}" destId="{412F45AB-6EFF-4E93-BB2B-D015BC6ADC15}" srcOrd="1" destOrd="0" presId="urn:microsoft.com/office/officeart/2018/5/layout/IconCircleLabelList"/>
    <dgm:cxn modelId="{C691ED32-2CE3-432D-9B48-B631FB1EFF13}" type="presParOf" srcId="{0C63211A-C93C-4294-A58E-A1396D1BACBA}" destId="{6D806885-A7BD-4E10-BCB0-8CED27CEB57E}" srcOrd="2" destOrd="0" presId="urn:microsoft.com/office/officeart/2018/5/layout/IconCircleLabelList"/>
    <dgm:cxn modelId="{48C7A105-00E0-4E04-AE0A-DD81E1BEAB1B}" type="presParOf" srcId="{0C63211A-C93C-4294-A58E-A1396D1BACBA}" destId="{8EFDFBCB-962C-4FDB-88EC-88B9897BA0EA}" srcOrd="3" destOrd="0" presId="urn:microsoft.com/office/officeart/2018/5/layout/IconCircleLabelList"/>
    <dgm:cxn modelId="{A8F80CDA-CC7F-4B6F-B9FA-FDEA4BAA202A}" type="presParOf" srcId="{6AC96DD9-6661-435E-9784-BBEFE86494BC}" destId="{2CFC6747-683E-4296-B565-B5354A13C167}" srcOrd="3" destOrd="0" presId="urn:microsoft.com/office/officeart/2018/5/layout/IconCircleLabelList"/>
    <dgm:cxn modelId="{A37F4D6A-5A15-4B41-AED7-141FD8A18EB1}" type="presParOf" srcId="{6AC96DD9-6661-435E-9784-BBEFE86494BC}" destId="{B3AB5333-7449-4CF3-B639-5A377F93699D}" srcOrd="4" destOrd="0" presId="urn:microsoft.com/office/officeart/2018/5/layout/IconCircleLabelList"/>
    <dgm:cxn modelId="{C418F670-B4DF-41AD-8573-9BF1ACF63E4C}" type="presParOf" srcId="{B3AB5333-7449-4CF3-B639-5A377F93699D}" destId="{26DCADB7-4905-4B62-AC26-DB24AF6EDEFF}" srcOrd="0" destOrd="0" presId="urn:microsoft.com/office/officeart/2018/5/layout/IconCircleLabelList"/>
    <dgm:cxn modelId="{D884FFE4-45A3-4C52-8DB3-11D38C60603B}" type="presParOf" srcId="{B3AB5333-7449-4CF3-B639-5A377F93699D}" destId="{0E5C8025-C7FD-4D5B-A8C2-4EF25290A7A6}" srcOrd="1" destOrd="0" presId="urn:microsoft.com/office/officeart/2018/5/layout/IconCircleLabelList"/>
    <dgm:cxn modelId="{C30DF1C7-8F6E-4A36-8F58-0E9E554A9CC9}" type="presParOf" srcId="{B3AB5333-7449-4CF3-B639-5A377F93699D}" destId="{C150E4A9-3C1D-4F22-B47E-E4AE2AC50151}" srcOrd="2" destOrd="0" presId="urn:microsoft.com/office/officeart/2018/5/layout/IconCircleLabelList"/>
    <dgm:cxn modelId="{CC4E733C-2773-48D0-AB2A-C4EAF20A9C8D}" type="presParOf" srcId="{B3AB5333-7449-4CF3-B639-5A377F93699D}" destId="{80D0A06F-52DE-41F3-B55E-36E65E4F778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EC0DD62-49BA-44FA-9471-4791242FE71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9E1A808-2275-41F5-A29F-9CC45C2DE5BC}">
      <dgm:prSet/>
      <dgm:spPr/>
      <dgm:t>
        <a:bodyPr/>
        <a:lstStyle/>
        <a:p>
          <a:pPr>
            <a:defRPr cap="all"/>
          </a:pPr>
          <a:r>
            <a:rPr lang="en-US"/>
            <a:t>Identificación de tendencias y necesidades del mercado</a:t>
          </a:r>
        </a:p>
      </dgm:t>
    </dgm:pt>
    <dgm:pt modelId="{C523A671-5667-4654-A722-459F77D4B2AA}" type="parTrans" cxnId="{CDB52B80-367C-4946-9B76-00160C117E87}">
      <dgm:prSet/>
      <dgm:spPr/>
      <dgm:t>
        <a:bodyPr/>
        <a:lstStyle/>
        <a:p>
          <a:endParaRPr lang="en-US"/>
        </a:p>
      </dgm:t>
    </dgm:pt>
    <dgm:pt modelId="{83C0A29A-663E-40FF-9724-7179C9D4ECD9}" type="sibTrans" cxnId="{CDB52B80-367C-4946-9B76-00160C117E87}">
      <dgm:prSet/>
      <dgm:spPr/>
      <dgm:t>
        <a:bodyPr/>
        <a:lstStyle/>
        <a:p>
          <a:endParaRPr lang="en-US"/>
        </a:p>
      </dgm:t>
    </dgm:pt>
    <dgm:pt modelId="{42C0F03B-9F8A-46B3-9C66-531CE0C69430}">
      <dgm:prSet/>
      <dgm:spPr/>
      <dgm:t>
        <a:bodyPr/>
        <a:lstStyle/>
        <a:p>
          <a:pPr>
            <a:defRPr cap="all"/>
          </a:pPr>
          <a:r>
            <a:rPr lang="en-US"/>
            <a:t>Personalización de productos basada en datos</a:t>
          </a:r>
        </a:p>
      </dgm:t>
    </dgm:pt>
    <dgm:pt modelId="{8CE13E66-ED7A-4BA6-B2D8-8A81E1757D91}" type="parTrans" cxnId="{0593C45A-2EBB-4AFB-A4C2-C6ABADDE8EC0}">
      <dgm:prSet/>
      <dgm:spPr/>
      <dgm:t>
        <a:bodyPr/>
        <a:lstStyle/>
        <a:p>
          <a:endParaRPr lang="en-US"/>
        </a:p>
      </dgm:t>
    </dgm:pt>
    <dgm:pt modelId="{EA11D69C-9FE7-4D69-A0A6-B8FA6FE2266C}" type="sibTrans" cxnId="{0593C45A-2EBB-4AFB-A4C2-C6ABADDE8EC0}">
      <dgm:prSet/>
      <dgm:spPr/>
      <dgm:t>
        <a:bodyPr/>
        <a:lstStyle/>
        <a:p>
          <a:endParaRPr lang="en-US"/>
        </a:p>
      </dgm:t>
    </dgm:pt>
    <dgm:pt modelId="{FF0E8432-0BEE-4495-99B5-C0BB65E230E4}">
      <dgm:prSet/>
      <dgm:spPr/>
      <dgm:t>
        <a:bodyPr/>
        <a:lstStyle/>
        <a:p>
          <a:pPr>
            <a:defRPr cap="all"/>
          </a:pPr>
          <a:r>
            <a:rPr lang="en-US"/>
            <a:t>Diseño de productos mediante pruebas A/B y análisis de feedback</a:t>
          </a:r>
        </a:p>
      </dgm:t>
    </dgm:pt>
    <dgm:pt modelId="{EF30AD6F-758C-40A1-B7AB-BCDB9F53D989}" type="parTrans" cxnId="{C5AD8352-349E-462F-BB98-0AEA82C0F869}">
      <dgm:prSet/>
      <dgm:spPr/>
      <dgm:t>
        <a:bodyPr/>
        <a:lstStyle/>
        <a:p>
          <a:endParaRPr lang="en-US"/>
        </a:p>
      </dgm:t>
    </dgm:pt>
    <dgm:pt modelId="{6FE75180-8B95-467A-A213-4979534E3D63}" type="sibTrans" cxnId="{C5AD8352-349E-462F-BB98-0AEA82C0F869}">
      <dgm:prSet/>
      <dgm:spPr/>
      <dgm:t>
        <a:bodyPr/>
        <a:lstStyle/>
        <a:p>
          <a:endParaRPr lang="en-US"/>
        </a:p>
      </dgm:t>
    </dgm:pt>
    <dgm:pt modelId="{8F7DD208-A2F0-4FF6-81BB-B70AAB0077AD}" type="pres">
      <dgm:prSet presAssocID="{0EC0DD62-49BA-44FA-9471-4791242FE71E}" presName="root" presStyleCnt="0">
        <dgm:presLayoutVars>
          <dgm:dir/>
          <dgm:resizeHandles val="exact"/>
        </dgm:presLayoutVars>
      </dgm:prSet>
      <dgm:spPr/>
    </dgm:pt>
    <dgm:pt modelId="{9A310C9C-9762-481F-8109-296AC94CB3E5}" type="pres">
      <dgm:prSet presAssocID="{39E1A808-2275-41F5-A29F-9CC45C2DE5BC}" presName="compNode" presStyleCnt="0"/>
      <dgm:spPr/>
    </dgm:pt>
    <dgm:pt modelId="{4830BC2E-4B2C-4755-B72D-6FE10FFAEDF2}" type="pres">
      <dgm:prSet presAssocID="{39E1A808-2275-41F5-A29F-9CC45C2DE5BC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A7DB591-8AC0-493E-BFDA-1089F129F847}" type="pres">
      <dgm:prSet presAssocID="{39E1A808-2275-41F5-A29F-9CC45C2DE5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EF30F13D-72AD-4938-91E8-20D74D37548D}" type="pres">
      <dgm:prSet presAssocID="{39E1A808-2275-41F5-A29F-9CC45C2DE5BC}" presName="spaceRect" presStyleCnt="0"/>
      <dgm:spPr/>
    </dgm:pt>
    <dgm:pt modelId="{190B78B5-DC8E-4010-8133-813C9C5D873A}" type="pres">
      <dgm:prSet presAssocID="{39E1A808-2275-41F5-A29F-9CC45C2DE5BC}" presName="textRect" presStyleLbl="revTx" presStyleIdx="0" presStyleCnt="3">
        <dgm:presLayoutVars>
          <dgm:chMax val="1"/>
          <dgm:chPref val="1"/>
        </dgm:presLayoutVars>
      </dgm:prSet>
      <dgm:spPr/>
    </dgm:pt>
    <dgm:pt modelId="{607992C7-824E-46EB-BEEE-D936823895D6}" type="pres">
      <dgm:prSet presAssocID="{83C0A29A-663E-40FF-9724-7179C9D4ECD9}" presName="sibTrans" presStyleCnt="0"/>
      <dgm:spPr/>
    </dgm:pt>
    <dgm:pt modelId="{5EC4E535-E226-49B7-BC6C-9B542BB2F69E}" type="pres">
      <dgm:prSet presAssocID="{42C0F03B-9F8A-46B3-9C66-531CE0C69430}" presName="compNode" presStyleCnt="0"/>
      <dgm:spPr/>
    </dgm:pt>
    <dgm:pt modelId="{3CF47F56-8C37-4106-8F5D-2C53897DF995}" type="pres">
      <dgm:prSet presAssocID="{42C0F03B-9F8A-46B3-9C66-531CE0C69430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6E434D5-C48D-459D-A5BE-C9D9B5457755}" type="pres">
      <dgm:prSet presAssocID="{42C0F03B-9F8A-46B3-9C66-531CE0C6943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4AE8A3D-FA14-4B5D-9513-3354142680DE}" type="pres">
      <dgm:prSet presAssocID="{42C0F03B-9F8A-46B3-9C66-531CE0C69430}" presName="spaceRect" presStyleCnt="0"/>
      <dgm:spPr/>
    </dgm:pt>
    <dgm:pt modelId="{D03CBFC5-C2B5-4425-BB6E-D315E5E0FE08}" type="pres">
      <dgm:prSet presAssocID="{42C0F03B-9F8A-46B3-9C66-531CE0C69430}" presName="textRect" presStyleLbl="revTx" presStyleIdx="1" presStyleCnt="3">
        <dgm:presLayoutVars>
          <dgm:chMax val="1"/>
          <dgm:chPref val="1"/>
        </dgm:presLayoutVars>
      </dgm:prSet>
      <dgm:spPr/>
    </dgm:pt>
    <dgm:pt modelId="{230E0211-4332-4B77-A50E-96D2155D1274}" type="pres">
      <dgm:prSet presAssocID="{EA11D69C-9FE7-4D69-A0A6-B8FA6FE2266C}" presName="sibTrans" presStyleCnt="0"/>
      <dgm:spPr/>
    </dgm:pt>
    <dgm:pt modelId="{B1969F07-4D45-4CEF-B35A-1968DE932F80}" type="pres">
      <dgm:prSet presAssocID="{FF0E8432-0BEE-4495-99B5-C0BB65E230E4}" presName="compNode" presStyleCnt="0"/>
      <dgm:spPr/>
    </dgm:pt>
    <dgm:pt modelId="{A28FECA9-F535-4121-8821-18839BEA4613}" type="pres">
      <dgm:prSet presAssocID="{FF0E8432-0BEE-4495-99B5-C0BB65E230E4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A744F06-8C01-4206-9D5A-4185CAAD5E4D}" type="pres">
      <dgm:prSet presAssocID="{FF0E8432-0BEE-4495-99B5-C0BB65E230E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3CA3050-591C-4030-A3F7-49838DF08114}" type="pres">
      <dgm:prSet presAssocID="{FF0E8432-0BEE-4495-99B5-C0BB65E230E4}" presName="spaceRect" presStyleCnt="0"/>
      <dgm:spPr/>
    </dgm:pt>
    <dgm:pt modelId="{E5A82581-226C-4B1C-9C44-1B202D332708}" type="pres">
      <dgm:prSet presAssocID="{FF0E8432-0BEE-4495-99B5-C0BB65E230E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61FF74D-E163-4139-96B4-E5C50DE15A95}" type="presOf" srcId="{FF0E8432-0BEE-4495-99B5-C0BB65E230E4}" destId="{E5A82581-226C-4B1C-9C44-1B202D332708}" srcOrd="0" destOrd="0" presId="urn:microsoft.com/office/officeart/2018/5/layout/IconLeafLabelList"/>
    <dgm:cxn modelId="{C5AD8352-349E-462F-BB98-0AEA82C0F869}" srcId="{0EC0DD62-49BA-44FA-9471-4791242FE71E}" destId="{FF0E8432-0BEE-4495-99B5-C0BB65E230E4}" srcOrd="2" destOrd="0" parTransId="{EF30AD6F-758C-40A1-B7AB-BCDB9F53D989}" sibTransId="{6FE75180-8B95-467A-A213-4979534E3D63}"/>
    <dgm:cxn modelId="{0593C45A-2EBB-4AFB-A4C2-C6ABADDE8EC0}" srcId="{0EC0DD62-49BA-44FA-9471-4791242FE71E}" destId="{42C0F03B-9F8A-46B3-9C66-531CE0C69430}" srcOrd="1" destOrd="0" parTransId="{8CE13E66-ED7A-4BA6-B2D8-8A81E1757D91}" sibTransId="{EA11D69C-9FE7-4D69-A0A6-B8FA6FE2266C}"/>
    <dgm:cxn modelId="{CDB52B80-367C-4946-9B76-00160C117E87}" srcId="{0EC0DD62-49BA-44FA-9471-4791242FE71E}" destId="{39E1A808-2275-41F5-A29F-9CC45C2DE5BC}" srcOrd="0" destOrd="0" parTransId="{C523A671-5667-4654-A722-459F77D4B2AA}" sibTransId="{83C0A29A-663E-40FF-9724-7179C9D4ECD9}"/>
    <dgm:cxn modelId="{480F63A1-D920-4FC7-93D2-11300FEA861F}" type="presOf" srcId="{42C0F03B-9F8A-46B3-9C66-531CE0C69430}" destId="{D03CBFC5-C2B5-4425-BB6E-D315E5E0FE08}" srcOrd="0" destOrd="0" presId="urn:microsoft.com/office/officeart/2018/5/layout/IconLeafLabelList"/>
    <dgm:cxn modelId="{A021F3D6-6DAA-439D-9B93-705B940A2B62}" type="presOf" srcId="{39E1A808-2275-41F5-A29F-9CC45C2DE5BC}" destId="{190B78B5-DC8E-4010-8133-813C9C5D873A}" srcOrd="0" destOrd="0" presId="urn:microsoft.com/office/officeart/2018/5/layout/IconLeafLabelList"/>
    <dgm:cxn modelId="{93A0A5DF-9B46-4E24-850E-A13A34A51351}" type="presOf" srcId="{0EC0DD62-49BA-44FA-9471-4791242FE71E}" destId="{8F7DD208-A2F0-4FF6-81BB-B70AAB0077AD}" srcOrd="0" destOrd="0" presId="urn:microsoft.com/office/officeart/2018/5/layout/IconLeafLabelList"/>
    <dgm:cxn modelId="{C73E4ADC-5420-4208-8BE5-064957B846ED}" type="presParOf" srcId="{8F7DD208-A2F0-4FF6-81BB-B70AAB0077AD}" destId="{9A310C9C-9762-481F-8109-296AC94CB3E5}" srcOrd="0" destOrd="0" presId="urn:microsoft.com/office/officeart/2018/5/layout/IconLeafLabelList"/>
    <dgm:cxn modelId="{FEB9D793-445C-40FD-84F5-690A2DCD9C8C}" type="presParOf" srcId="{9A310C9C-9762-481F-8109-296AC94CB3E5}" destId="{4830BC2E-4B2C-4755-B72D-6FE10FFAEDF2}" srcOrd="0" destOrd="0" presId="urn:microsoft.com/office/officeart/2018/5/layout/IconLeafLabelList"/>
    <dgm:cxn modelId="{E78E1756-1B90-4FC2-A9B3-D671F7BDC4AE}" type="presParOf" srcId="{9A310C9C-9762-481F-8109-296AC94CB3E5}" destId="{CA7DB591-8AC0-493E-BFDA-1089F129F847}" srcOrd="1" destOrd="0" presId="urn:microsoft.com/office/officeart/2018/5/layout/IconLeafLabelList"/>
    <dgm:cxn modelId="{87382376-AAF2-465E-A313-CE536E53C9B5}" type="presParOf" srcId="{9A310C9C-9762-481F-8109-296AC94CB3E5}" destId="{EF30F13D-72AD-4938-91E8-20D74D37548D}" srcOrd="2" destOrd="0" presId="urn:microsoft.com/office/officeart/2018/5/layout/IconLeafLabelList"/>
    <dgm:cxn modelId="{046101AE-2895-4647-84BA-49D5803AA711}" type="presParOf" srcId="{9A310C9C-9762-481F-8109-296AC94CB3E5}" destId="{190B78B5-DC8E-4010-8133-813C9C5D873A}" srcOrd="3" destOrd="0" presId="urn:microsoft.com/office/officeart/2018/5/layout/IconLeafLabelList"/>
    <dgm:cxn modelId="{4E24F571-ECBA-47D5-A18C-0AE1DA98F8CB}" type="presParOf" srcId="{8F7DD208-A2F0-4FF6-81BB-B70AAB0077AD}" destId="{607992C7-824E-46EB-BEEE-D936823895D6}" srcOrd="1" destOrd="0" presId="urn:microsoft.com/office/officeart/2018/5/layout/IconLeafLabelList"/>
    <dgm:cxn modelId="{D4E03C94-9D1B-426C-B852-FF7A79BAB0EB}" type="presParOf" srcId="{8F7DD208-A2F0-4FF6-81BB-B70AAB0077AD}" destId="{5EC4E535-E226-49B7-BC6C-9B542BB2F69E}" srcOrd="2" destOrd="0" presId="urn:microsoft.com/office/officeart/2018/5/layout/IconLeafLabelList"/>
    <dgm:cxn modelId="{E019009F-B3BA-428B-9F97-CDA89D3D4791}" type="presParOf" srcId="{5EC4E535-E226-49B7-BC6C-9B542BB2F69E}" destId="{3CF47F56-8C37-4106-8F5D-2C53897DF995}" srcOrd="0" destOrd="0" presId="urn:microsoft.com/office/officeart/2018/5/layout/IconLeafLabelList"/>
    <dgm:cxn modelId="{253E30B4-8CDD-400A-AE93-AADA4C56C08A}" type="presParOf" srcId="{5EC4E535-E226-49B7-BC6C-9B542BB2F69E}" destId="{86E434D5-C48D-459D-A5BE-C9D9B5457755}" srcOrd="1" destOrd="0" presId="urn:microsoft.com/office/officeart/2018/5/layout/IconLeafLabelList"/>
    <dgm:cxn modelId="{6DFAA156-939D-4B5F-83CF-611BA991058D}" type="presParOf" srcId="{5EC4E535-E226-49B7-BC6C-9B542BB2F69E}" destId="{64AE8A3D-FA14-4B5D-9513-3354142680DE}" srcOrd="2" destOrd="0" presId="urn:microsoft.com/office/officeart/2018/5/layout/IconLeafLabelList"/>
    <dgm:cxn modelId="{3AABBAFC-2F4B-4059-A31B-4BCA5CB5C856}" type="presParOf" srcId="{5EC4E535-E226-49B7-BC6C-9B542BB2F69E}" destId="{D03CBFC5-C2B5-4425-BB6E-D315E5E0FE08}" srcOrd="3" destOrd="0" presId="urn:microsoft.com/office/officeart/2018/5/layout/IconLeafLabelList"/>
    <dgm:cxn modelId="{93B47E31-7262-4377-B323-8348B507BBC8}" type="presParOf" srcId="{8F7DD208-A2F0-4FF6-81BB-B70AAB0077AD}" destId="{230E0211-4332-4B77-A50E-96D2155D1274}" srcOrd="3" destOrd="0" presId="urn:microsoft.com/office/officeart/2018/5/layout/IconLeafLabelList"/>
    <dgm:cxn modelId="{C0DA64DF-EF21-4CF8-A74D-D28F8A8FD034}" type="presParOf" srcId="{8F7DD208-A2F0-4FF6-81BB-B70AAB0077AD}" destId="{B1969F07-4D45-4CEF-B35A-1968DE932F80}" srcOrd="4" destOrd="0" presId="urn:microsoft.com/office/officeart/2018/5/layout/IconLeafLabelList"/>
    <dgm:cxn modelId="{E3248139-834E-4DB3-BE42-BB71689486F5}" type="presParOf" srcId="{B1969F07-4D45-4CEF-B35A-1968DE932F80}" destId="{A28FECA9-F535-4121-8821-18839BEA4613}" srcOrd="0" destOrd="0" presId="urn:microsoft.com/office/officeart/2018/5/layout/IconLeafLabelList"/>
    <dgm:cxn modelId="{2A4AC67A-A18B-4861-9C30-A51F2543DB1C}" type="presParOf" srcId="{B1969F07-4D45-4CEF-B35A-1968DE932F80}" destId="{FA744F06-8C01-4206-9D5A-4185CAAD5E4D}" srcOrd="1" destOrd="0" presId="urn:microsoft.com/office/officeart/2018/5/layout/IconLeafLabelList"/>
    <dgm:cxn modelId="{45C987AB-BA20-4C37-BAF2-B2A3AAFC1B8B}" type="presParOf" srcId="{B1969F07-4D45-4CEF-B35A-1968DE932F80}" destId="{63CA3050-591C-4030-A3F7-49838DF08114}" srcOrd="2" destOrd="0" presId="urn:microsoft.com/office/officeart/2018/5/layout/IconLeafLabelList"/>
    <dgm:cxn modelId="{9B28327E-FEF1-4C7A-8D65-74039B028333}" type="presParOf" srcId="{B1969F07-4D45-4CEF-B35A-1968DE932F80}" destId="{E5A82581-226C-4B1C-9C44-1B202D33270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25D7D54-591C-43E5-A62C-60580D76AA9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472B82F-32CB-4180-8B69-C911FE4FBFF2}">
      <dgm:prSet/>
      <dgm:spPr/>
      <dgm:t>
        <a:bodyPr/>
        <a:lstStyle/>
        <a:p>
          <a:r>
            <a:rPr lang="en-US"/>
            <a:t>Aumento en eficiencia operativa y reducción de costos</a:t>
          </a:r>
        </a:p>
      </dgm:t>
    </dgm:pt>
    <dgm:pt modelId="{51576BB7-11DE-48C3-9654-E8660B7ADF3B}" type="parTrans" cxnId="{34937AED-D910-43D9-A7E5-B9FF86EE2ACB}">
      <dgm:prSet/>
      <dgm:spPr/>
      <dgm:t>
        <a:bodyPr/>
        <a:lstStyle/>
        <a:p>
          <a:endParaRPr lang="en-US"/>
        </a:p>
      </dgm:t>
    </dgm:pt>
    <dgm:pt modelId="{02053C1B-B245-4AC5-8E15-3ACB8CCC3D8B}" type="sibTrans" cxnId="{34937AED-D910-43D9-A7E5-B9FF86EE2ACB}">
      <dgm:prSet/>
      <dgm:spPr/>
      <dgm:t>
        <a:bodyPr/>
        <a:lstStyle/>
        <a:p>
          <a:endParaRPr lang="en-US"/>
        </a:p>
      </dgm:t>
    </dgm:pt>
    <dgm:pt modelId="{D1F7800C-1F68-4591-94CF-0903C746DEBC}">
      <dgm:prSet/>
      <dgm:spPr/>
      <dgm:t>
        <a:bodyPr/>
        <a:lstStyle/>
        <a:p>
          <a:r>
            <a:rPr lang="en-US"/>
            <a:t>Mejoras en la toma de decisiones basada en datos</a:t>
          </a:r>
        </a:p>
      </dgm:t>
    </dgm:pt>
    <dgm:pt modelId="{656BBB29-D381-4DD1-89CE-B1E6E6C07295}" type="parTrans" cxnId="{540CDBFF-53BB-4930-9702-42868E258D1A}">
      <dgm:prSet/>
      <dgm:spPr/>
      <dgm:t>
        <a:bodyPr/>
        <a:lstStyle/>
        <a:p>
          <a:endParaRPr lang="en-US"/>
        </a:p>
      </dgm:t>
    </dgm:pt>
    <dgm:pt modelId="{448D6DB5-CEAB-4413-82A7-67956624E8F4}" type="sibTrans" cxnId="{540CDBFF-53BB-4930-9702-42868E258D1A}">
      <dgm:prSet/>
      <dgm:spPr/>
      <dgm:t>
        <a:bodyPr/>
        <a:lstStyle/>
        <a:p>
          <a:endParaRPr lang="en-US"/>
        </a:p>
      </dgm:t>
    </dgm:pt>
    <dgm:pt modelId="{BDBD15EF-CF1C-40AE-9698-7E7715E098E8}">
      <dgm:prSet/>
      <dgm:spPr/>
      <dgm:t>
        <a:bodyPr/>
        <a:lstStyle/>
        <a:p>
          <a:r>
            <a:rPr lang="en-US"/>
            <a:t>Contribución a la investigación y publicaciones científicas</a:t>
          </a:r>
        </a:p>
      </dgm:t>
    </dgm:pt>
    <dgm:pt modelId="{958050AF-0296-404C-8252-7AED797CF883}" type="parTrans" cxnId="{DBDF3C01-E2D8-4358-8DC0-C2CFB308A51D}">
      <dgm:prSet/>
      <dgm:spPr/>
      <dgm:t>
        <a:bodyPr/>
        <a:lstStyle/>
        <a:p>
          <a:endParaRPr lang="en-US"/>
        </a:p>
      </dgm:t>
    </dgm:pt>
    <dgm:pt modelId="{878A1EAA-0055-4F69-AE47-9CDD36694C38}" type="sibTrans" cxnId="{DBDF3C01-E2D8-4358-8DC0-C2CFB308A51D}">
      <dgm:prSet/>
      <dgm:spPr/>
      <dgm:t>
        <a:bodyPr/>
        <a:lstStyle/>
        <a:p>
          <a:endParaRPr lang="en-US"/>
        </a:p>
      </dgm:t>
    </dgm:pt>
    <dgm:pt modelId="{9151B732-C6E6-46F6-84D6-78F5CA57410E}" type="pres">
      <dgm:prSet presAssocID="{925D7D54-591C-43E5-A62C-60580D76AA97}" presName="root" presStyleCnt="0">
        <dgm:presLayoutVars>
          <dgm:dir/>
          <dgm:resizeHandles val="exact"/>
        </dgm:presLayoutVars>
      </dgm:prSet>
      <dgm:spPr/>
    </dgm:pt>
    <dgm:pt modelId="{9D953B2B-80BF-434F-9711-0E5EB6087AE2}" type="pres">
      <dgm:prSet presAssocID="{4472B82F-32CB-4180-8B69-C911FE4FBFF2}" presName="compNode" presStyleCnt="0"/>
      <dgm:spPr/>
    </dgm:pt>
    <dgm:pt modelId="{D70876E2-C5B1-4A66-A294-A3CD06C712AA}" type="pres">
      <dgm:prSet presAssocID="{4472B82F-32CB-4180-8B69-C911FE4FBFF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DDCD5FB-F144-4725-845B-B7F032B6A92F}" type="pres">
      <dgm:prSet presAssocID="{4472B82F-32CB-4180-8B69-C911FE4FBFF2}" presName="spaceRect" presStyleCnt="0"/>
      <dgm:spPr/>
    </dgm:pt>
    <dgm:pt modelId="{24B39361-A202-43EA-BFD5-8488EA44CBD5}" type="pres">
      <dgm:prSet presAssocID="{4472B82F-32CB-4180-8B69-C911FE4FBFF2}" presName="textRect" presStyleLbl="revTx" presStyleIdx="0" presStyleCnt="3">
        <dgm:presLayoutVars>
          <dgm:chMax val="1"/>
          <dgm:chPref val="1"/>
        </dgm:presLayoutVars>
      </dgm:prSet>
      <dgm:spPr/>
    </dgm:pt>
    <dgm:pt modelId="{F5648CCB-7E70-4C3A-89EF-C688AFC6414D}" type="pres">
      <dgm:prSet presAssocID="{02053C1B-B245-4AC5-8E15-3ACB8CCC3D8B}" presName="sibTrans" presStyleCnt="0"/>
      <dgm:spPr/>
    </dgm:pt>
    <dgm:pt modelId="{2AEFE293-4CBC-4EFC-913D-7D65B00E28BB}" type="pres">
      <dgm:prSet presAssocID="{D1F7800C-1F68-4591-94CF-0903C746DEBC}" presName="compNode" presStyleCnt="0"/>
      <dgm:spPr/>
    </dgm:pt>
    <dgm:pt modelId="{A04C4550-F27B-45D6-8AC3-5767E869DD74}" type="pres">
      <dgm:prSet presAssocID="{D1F7800C-1F68-4591-94CF-0903C746DEB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2694DEE-6108-4428-BA30-C7BF4B5F6601}" type="pres">
      <dgm:prSet presAssocID="{D1F7800C-1F68-4591-94CF-0903C746DEBC}" presName="spaceRect" presStyleCnt="0"/>
      <dgm:spPr/>
    </dgm:pt>
    <dgm:pt modelId="{9B594838-9D5B-42AF-BD3B-F13874028C5C}" type="pres">
      <dgm:prSet presAssocID="{D1F7800C-1F68-4591-94CF-0903C746DEBC}" presName="textRect" presStyleLbl="revTx" presStyleIdx="1" presStyleCnt="3">
        <dgm:presLayoutVars>
          <dgm:chMax val="1"/>
          <dgm:chPref val="1"/>
        </dgm:presLayoutVars>
      </dgm:prSet>
      <dgm:spPr/>
    </dgm:pt>
    <dgm:pt modelId="{ADAE940A-EB59-449A-9A41-A5E6476CA9C2}" type="pres">
      <dgm:prSet presAssocID="{448D6DB5-CEAB-4413-82A7-67956624E8F4}" presName="sibTrans" presStyleCnt="0"/>
      <dgm:spPr/>
    </dgm:pt>
    <dgm:pt modelId="{3077FAEA-351E-4B78-8A35-A78FEE534DA7}" type="pres">
      <dgm:prSet presAssocID="{BDBD15EF-CF1C-40AE-9698-7E7715E098E8}" presName="compNode" presStyleCnt="0"/>
      <dgm:spPr/>
    </dgm:pt>
    <dgm:pt modelId="{3B029ADC-BB31-4412-8516-B79F1F41A7BB}" type="pres">
      <dgm:prSet presAssocID="{BDBD15EF-CF1C-40AE-9698-7E7715E098E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C257C5EF-9E4E-480B-98DA-A464E3AF4AF5}" type="pres">
      <dgm:prSet presAssocID="{BDBD15EF-CF1C-40AE-9698-7E7715E098E8}" presName="spaceRect" presStyleCnt="0"/>
      <dgm:spPr/>
    </dgm:pt>
    <dgm:pt modelId="{207E663E-0C48-4EF2-A369-7BE9B73EFEC9}" type="pres">
      <dgm:prSet presAssocID="{BDBD15EF-CF1C-40AE-9698-7E7715E098E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BDF3C01-E2D8-4358-8DC0-C2CFB308A51D}" srcId="{925D7D54-591C-43E5-A62C-60580D76AA97}" destId="{BDBD15EF-CF1C-40AE-9698-7E7715E098E8}" srcOrd="2" destOrd="0" parTransId="{958050AF-0296-404C-8252-7AED797CF883}" sibTransId="{878A1EAA-0055-4F69-AE47-9CDD36694C38}"/>
    <dgm:cxn modelId="{230FA945-7D40-4456-9D6B-FC8237D94E17}" type="presOf" srcId="{4472B82F-32CB-4180-8B69-C911FE4FBFF2}" destId="{24B39361-A202-43EA-BFD5-8488EA44CBD5}" srcOrd="0" destOrd="0" presId="urn:microsoft.com/office/officeart/2018/2/layout/IconLabelList"/>
    <dgm:cxn modelId="{AEF0D66E-A81B-425E-9901-2A082ABC7321}" type="presOf" srcId="{925D7D54-591C-43E5-A62C-60580D76AA97}" destId="{9151B732-C6E6-46F6-84D6-78F5CA57410E}" srcOrd="0" destOrd="0" presId="urn:microsoft.com/office/officeart/2018/2/layout/IconLabelList"/>
    <dgm:cxn modelId="{5F39EBC9-3BEB-4717-9DDB-0125F47D0F44}" type="presOf" srcId="{BDBD15EF-CF1C-40AE-9698-7E7715E098E8}" destId="{207E663E-0C48-4EF2-A369-7BE9B73EFEC9}" srcOrd="0" destOrd="0" presId="urn:microsoft.com/office/officeart/2018/2/layout/IconLabelList"/>
    <dgm:cxn modelId="{34937AED-D910-43D9-A7E5-B9FF86EE2ACB}" srcId="{925D7D54-591C-43E5-A62C-60580D76AA97}" destId="{4472B82F-32CB-4180-8B69-C911FE4FBFF2}" srcOrd="0" destOrd="0" parTransId="{51576BB7-11DE-48C3-9654-E8660B7ADF3B}" sibTransId="{02053C1B-B245-4AC5-8E15-3ACB8CCC3D8B}"/>
    <dgm:cxn modelId="{5A6BCFF0-5BE8-4683-80B3-E52A86ABCE20}" type="presOf" srcId="{D1F7800C-1F68-4591-94CF-0903C746DEBC}" destId="{9B594838-9D5B-42AF-BD3B-F13874028C5C}" srcOrd="0" destOrd="0" presId="urn:microsoft.com/office/officeart/2018/2/layout/IconLabelList"/>
    <dgm:cxn modelId="{540CDBFF-53BB-4930-9702-42868E258D1A}" srcId="{925D7D54-591C-43E5-A62C-60580D76AA97}" destId="{D1F7800C-1F68-4591-94CF-0903C746DEBC}" srcOrd="1" destOrd="0" parTransId="{656BBB29-D381-4DD1-89CE-B1E6E6C07295}" sibTransId="{448D6DB5-CEAB-4413-82A7-67956624E8F4}"/>
    <dgm:cxn modelId="{16525A22-6B74-4352-ACDF-949E625BBAA5}" type="presParOf" srcId="{9151B732-C6E6-46F6-84D6-78F5CA57410E}" destId="{9D953B2B-80BF-434F-9711-0E5EB6087AE2}" srcOrd="0" destOrd="0" presId="urn:microsoft.com/office/officeart/2018/2/layout/IconLabelList"/>
    <dgm:cxn modelId="{6BCA9192-F4B8-4628-B107-F0BA43810E2D}" type="presParOf" srcId="{9D953B2B-80BF-434F-9711-0E5EB6087AE2}" destId="{D70876E2-C5B1-4A66-A294-A3CD06C712AA}" srcOrd="0" destOrd="0" presId="urn:microsoft.com/office/officeart/2018/2/layout/IconLabelList"/>
    <dgm:cxn modelId="{D769A7C2-354E-4532-8ADC-EF08CFDC37F3}" type="presParOf" srcId="{9D953B2B-80BF-434F-9711-0E5EB6087AE2}" destId="{FDDCD5FB-F144-4725-845B-B7F032B6A92F}" srcOrd="1" destOrd="0" presId="urn:microsoft.com/office/officeart/2018/2/layout/IconLabelList"/>
    <dgm:cxn modelId="{D4AC86FB-2994-454B-8E03-3E92AC32E1E5}" type="presParOf" srcId="{9D953B2B-80BF-434F-9711-0E5EB6087AE2}" destId="{24B39361-A202-43EA-BFD5-8488EA44CBD5}" srcOrd="2" destOrd="0" presId="urn:microsoft.com/office/officeart/2018/2/layout/IconLabelList"/>
    <dgm:cxn modelId="{650C7449-70BA-475E-8D00-D279453CBCE2}" type="presParOf" srcId="{9151B732-C6E6-46F6-84D6-78F5CA57410E}" destId="{F5648CCB-7E70-4C3A-89EF-C688AFC6414D}" srcOrd="1" destOrd="0" presId="urn:microsoft.com/office/officeart/2018/2/layout/IconLabelList"/>
    <dgm:cxn modelId="{BE8D4BCF-DC51-4A51-AC48-6553EAFB3B52}" type="presParOf" srcId="{9151B732-C6E6-46F6-84D6-78F5CA57410E}" destId="{2AEFE293-4CBC-4EFC-913D-7D65B00E28BB}" srcOrd="2" destOrd="0" presId="urn:microsoft.com/office/officeart/2018/2/layout/IconLabelList"/>
    <dgm:cxn modelId="{69A4C54E-73DD-48DA-9946-6FAFB9989E64}" type="presParOf" srcId="{2AEFE293-4CBC-4EFC-913D-7D65B00E28BB}" destId="{A04C4550-F27B-45D6-8AC3-5767E869DD74}" srcOrd="0" destOrd="0" presId="urn:microsoft.com/office/officeart/2018/2/layout/IconLabelList"/>
    <dgm:cxn modelId="{C83DFE94-99DE-4A07-9671-3F143D900BBC}" type="presParOf" srcId="{2AEFE293-4CBC-4EFC-913D-7D65B00E28BB}" destId="{12694DEE-6108-4428-BA30-C7BF4B5F6601}" srcOrd="1" destOrd="0" presId="urn:microsoft.com/office/officeart/2018/2/layout/IconLabelList"/>
    <dgm:cxn modelId="{F83CB53A-D0E9-4196-B424-745638271A74}" type="presParOf" srcId="{2AEFE293-4CBC-4EFC-913D-7D65B00E28BB}" destId="{9B594838-9D5B-42AF-BD3B-F13874028C5C}" srcOrd="2" destOrd="0" presId="urn:microsoft.com/office/officeart/2018/2/layout/IconLabelList"/>
    <dgm:cxn modelId="{87F9A769-D816-442C-8D4D-F286931A0BD9}" type="presParOf" srcId="{9151B732-C6E6-46F6-84D6-78F5CA57410E}" destId="{ADAE940A-EB59-449A-9A41-A5E6476CA9C2}" srcOrd="3" destOrd="0" presId="urn:microsoft.com/office/officeart/2018/2/layout/IconLabelList"/>
    <dgm:cxn modelId="{B552245C-76A2-4143-ABF4-0AEFE2700D68}" type="presParOf" srcId="{9151B732-C6E6-46F6-84D6-78F5CA57410E}" destId="{3077FAEA-351E-4B78-8A35-A78FEE534DA7}" srcOrd="4" destOrd="0" presId="urn:microsoft.com/office/officeart/2018/2/layout/IconLabelList"/>
    <dgm:cxn modelId="{1846B14F-2961-4B80-B89B-E6E00845C539}" type="presParOf" srcId="{3077FAEA-351E-4B78-8A35-A78FEE534DA7}" destId="{3B029ADC-BB31-4412-8516-B79F1F41A7BB}" srcOrd="0" destOrd="0" presId="urn:microsoft.com/office/officeart/2018/2/layout/IconLabelList"/>
    <dgm:cxn modelId="{B00AE59C-497D-4270-9523-E5B702758B78}" type="presParOf" srcId="{3077FAEA-351E-4B78-8A35-A78FEE534DA7}" destId="{C257C5EF-9E4E-480B-98DA-A464E3AF4AF5}" srcOrd="1" destOrd="0" presId="urn:microsoft.com/office/officeart/2018/2/layout/IconLabelList"/>
    <dgm:cxn modelId="{9A9C3F7C-6B95-4F91-97C1-5CD60F65D6F4}" type="presParOf" srcId="{3077FAEA-351E-4B78-8A35-A78FEE534DA7}" destId="{207E663E-0C48-4EF2-A369-7BE9B73EFEC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A227A7-58AD-4A08-B6E4-F588B63DAD9D}">
      <dsp:nvSpPr>
        <dsp:cNvPr id="0" name=""/>
        <dsp:cNvSpPr/>
      </dsp:nvSpPr>
      <dsp:spPr>
        <a:xfrm>
          <a:off x="0" y="594"/>
          <a:ext cx="6177516" cy="4993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9961AD-87DC-49F6-B33C-F2020E6EB26A}">
      <dsp:nvSpPr>
        <dsp:cNvPr id="0" name=""/>
        <dsp:cNvSpPr/>
      </dsp:nvSpPr>
      <dsp:spPr>
        <a:xfrm>
          <a:off x="151049" y="112944"/>
          <a:ext cx="274634" cy="2746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0B07FF-1F33-4FA0-9CE0-664269208A0B}">
      <dsp:nvSpPr>
        <dsp:cNvPr id="0" name=""/>
        <dsp:cNvSpPr/>
      </dsp:nvSpPr>
      <dsp:spPr>
        <a:xfrm>
          <a:off x="576732" y="594"/>
          <a:ext cx="5600783" cy="499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846" tIns="52846" rIns="52846" bIns="5284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Transformación Digital y Toma de Decisiones</a:t>
          </a:r>
        </a:p>
      </dsp:txBody>
      <dsp:txXfrm>
        <a:off x="576732" y="594"/>
        <a:ext cx="5600783" cy="499335"/>
      </dsp:txXfrm>
    </dsp:sp>
    <dsp:sp modelId="{11EBD1E8-00EB-4E91-8CB5-390C417BD501}">
      <dsp:nvSpPr>
        <dsp:cNvPr id="0" name=""/>
        <dsp:cNvSpPr/>
      </dsp:nvSpPr>
      <dsp:spPr>
        <a:xfrm>
          <a:off x="0" y="624763"/>
          <a:ext cx="6177516" cy="4993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B6B5E4-BADF-4BD1-94E8-4FA8B9D00EE5}">
      <dsp:nvSpPr>
        <dsp:cNvPr id="0" name=""/>
        <dsp:cNvSpPr/>
      </dsp:nvSpPr>
      <dsp:spPr>
        <a:xfrm>
          <a:off x="151049" y="737114"/>
          <a:ext cx="274634" cy="2746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085ED5-1740-476C-91D4-B878EC03B8F0}">
      <dsp:nvSpPr>
        <dsp:cNvPr id="0" name=""/>
        <dsp:cNvSpPr/>
      </dsp:nvSpPr>
      <dsp:spPr>
        <a:xfrm>
          <a:off x="576732" y="624763"/>
          <a:ext cx="5600783" cy="499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846" tIns="52846" rIns="52846" bIns="5284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Motor esencial para la toma de decisiones basada en evidencia en empresas y gobiernos</a:t>
          </a:r>
        </a:p>
      </dsp:txBody>
      <dsp:txXfrm>
        <a:off x="576732" y="624763"/>
        <a:ext cx="5600783" cy="499335"/>
      </dsp:txXfrm>
    </dsp:sp>
    <dsp:sp modelId="{FF6D014F-1596-4425-B167-AECBA70EE676}">
      <dsp:nvSpPr>
        <dsp:cNvPr id="0" name=""/>
        <dsp:cNvSpPr/>
      </dsp:nvSpPr>
      <dsp:spPr>
        <a:xfrm>
          <a:off x="0" y="1248933"/>
          <a:ext cx="6177516" cy="4993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4A147E-79A5-434D-BCAE-F85155C43EAE}">
      <dsp:nvSpPr>
        <dsp:cNvPr id="0" name=""/>
        <dsp:cNvSpPr/>
      </dsp:nvSpPr>
      <dsp:spPr>
        <a:xfrm>
          <a:off x="151049" y="1361283"/>
          <a:ext cx="274634" cy="2746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BDE75D-D1F7-44C8-BFB5-D6F44976481C}">
      <dsp:nvSpPr>
        <dsp:cNvPr id="0" name=""/>
        <dsp:cNvSpPr/>
      </dsp:nvSpPr>
      <dsp:spPr>
        <a:xfrm>
          <a:off x="576732" y="1248933"/>
          <a:ext cx="5600783" cy="499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846" tIns="52846" rIns="52846" bIns="5284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Innovación y Desarrollo</a:t>
          </a:r>
        </a:p>
      </dsp:txBody>
      <dsp:txXfrm>
        <a:off x="576732" y="1248933"/>
        <a:ext cx="5600783" cy="499335"/>
      </dsp:txXfrm>
    </dsp:sp>
    <dsp:sp modelId="{ABD4CB41-B842-4105-A2F1-E5ADF4687EB4}">
      <dsp:nvSpPr>
        <dsp:cNvPr id="0" name=""/>
        <dsp:cNvSpPr/>
      </dsp:nvSpPr>
      <dsp:spPr>
        <a:xfrm>
          <a:off x="0" y="1873102"/>
          <a:ext cx="6177516" cy="4993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80C27E-87E6-477B-996D-D8D0510B182A}">
      <dsp:nvSpPr>
        <dsp:cNvPr id="0" name=""/>
        <dsp:cNvSpPr/>
      </dsp:nvSpPr>
      <dsp:spPr>
        <a:xfrm>
          <a:off x="151049" y="1985453"/>
          <a:ext cx="274634" cy="2746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99815E-039C-4B2D-9C2B-87092554EE0E}">
      <dsp:nvSpPr>
        <dsp:cNvPr id="0" name=""/>
        <dsp:cNvSpPr/>
      </dsp:nvSpPr>
      <dsp:spPr>
        <a:xfrm>
          <a:off x="576732" y="1873102"/>
          <a:ext cx="5600783" cy="499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846" tIns="52846" rIns="52846" bIns="5284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Facilita la investigación y el desarrollo de nuevos productos y servicios</a:t>
          </a:r>
        </a:p>
      </dsp:txBody>
      <dsp:txXfrm>
        <a:off x="576732" y="1873102"/>
        <a:ext cx="5600783" cy="499335"/>
      </dsp:txXfrm>
    </dsp:sp>
    <dsp:sp modelId="{C1A06B3F-CAFA-4C4B-9725-089CDF9E3863}">
      <dsp:nvSpPr>
        <dsp:cNvPr id="0" name=""/>
        <dsp:cNvSpPr/>
      </dsp:nvSpPr>
      <dsp:spPr>
        <a:xfrm>
          <a:off x="0" y="2497272"/>
          <a:ext cx="6177516" cy="4993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5EC076-680D-474E-B360-67E5787B55F3}">
      <dsp:nvSpPr>
        <dsp:cNvPr id="0" name=""/>
        <dsp:cNvSpPr/>
      </dsp:nvSpPr>
      <dsp:spPr>
        <a:xfrm>
          <a:off x="151049" y="2609622"/>
          <a:ext cx="274634" cy="27463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4E191A-FC44-4330-B8B8-0ED8AB58484A}">
      <dsp:nvSpPr>
        <dsp:cNvPr id="0" name=""/>
        <dsp:cNvSpPr/>
      </dsp:nvSpPr>
      <dsp:spPr>
        <a:xfrm>
          <a:off x="576732" y="2497272"/>
          <a:ext cx="5600783" cy="499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846" tIns="52846" rIns="52846" bIns="5284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Impacto Social y Económico</a:t>
          </a:r>
        </a:p>
      </dsp:txBody>
      <dsp:txXfrm>
        <a:off x="576732" y="2497272"/>
        <a:ext cx="5600783" cy="499335"/>
      </dsp:txXfrm>
    </dsp:sp>
    <dsp:sp modelId="{21CCE6E4-96D0-40E8-B0D3-BE91DFD1C5AA}">
      <dsp:nvSpPr>
        <dsp:cNvPr id="0" name=""/>
        <dsp:cNvSpPr/>
      </dsp:nvSpPr>
      <dsp:spPr>
        <a:xfrm>
          <a:off x="0" y="3121441"/>
          <a:ext cx="6177516" cy="4993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D56271-9CDA-4120-B473-90686F4E09B3}">
      <dsp:nvSpPr>
        <dsp:cNvPr id="0" name=""/>
        <dsp:cNvSpPr/>
      </dsp:nvSpPr>
      <dsp:spPr>
        <a:xfrm>
          <a:off x="151049" y="3233792"/>
          <a:ext cx="274634" cy="27463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29892A-E6EA-47C7-9C72-D0FCBE2CD7A2}">
      <dsp:nvSpPr>
        <dsp:cNvPr id="0" name=""/>
        <dsp:cNvSpPr/>
      </dsp:nvSpPr>
      <dsp:spPr>
        <a:xfrm>
          <a:off x="576732" y="3121441"/>
          <a:ext cx="5600783" cy="499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846" tIns="52846" rIns="52846" bIns="5284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Ayuda a resolver problemas complejos en salud, educación, y economía</a:t>
          </a:r>
        </a:p>
      </dsp:txBody>
      <dsp:txXfrm>
        <a:off x="576732" y="3121441"/>
        <a:ext cx="5600783" cy="499335"/>
      </dsp:txXfrm>
    </dsp:sp>
    <dsp:sp modelId="{3B97710F-A153-42FC-B135-49ADEC2B0A6A}">
      <dsp:nvSpPr>
        <dsp:cNvPr id="0" name=""/>
        <dsp:cNvSpPr/>
      </dsp:nvSpPr>
      <dsp:spPr>
        <a:xfrm>
          <a:off x="0" y="3745611"/>
          <a:ext cx="6177516" cy="4993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B94E5B-19EA-4403-BB4D-BA942CC4B88E}">
      <dsp:nvSpPr>
        <dsp:cNvPr id="0" name=""/>
        <dsp:cNvSpPr/>
      </dsp:nvSpPr>
      <dsp:spPr>
        <a:xfrm>
          <a:off x="151049" y="3857961"/>
          <a:ext cx="274634" cy="27463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E1E48A-6107-41E9-8F73-5D26DC996511}">
      <dsp:nvSpPr>
        <dsp:cNvPr id="0" name=""/>
        <dsp:cNvSpPr/>
      </dsp:nvSpPr>
      <dsp:spPr>
        <a:xfrm>
          <a:off x="576732" y="3745611"/>
          <a:ext cx="5600783" cy="499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846" tIns="52846" rIns="52846" bIns="5284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Perspectivas de Futuro</a:t>
          </a:r>
        </a:p>
      </dsp:txBody>
      <dsp:txXfrm>
        <a:off x="576732" y="3745611"/>
        <a:ext cx="5600783" cy="499335"/>
      </dsp:txXfrm>
    </dsp:sp>
    <dsp:sp modelId="{BC6D4341-B68D-4777-B97E-781EDD922844}">
      <dsp:nvSpPr>
        <dsp:cNvPr id="0" name=""/>
        <dsp:cNvSpPr/>
      </dsp:nvSpPr>
      <dsp:spPr>
        <a:xfrm>
          <a:off x="0" y="4369780"/>
          <a:ext cx="6177516" cy="4993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C869B8-92FE-4AFA-9322-E19B4F5BD699}">
      <dsp:nvSpPr>
        <dsp:cNvPr id="0" name=""/>
        <dsp:cNvSpPr/>
      </dsp:nvSpPr>
      <dsp:spPr>
        <a:xfrm>
          <a:off x="151049" y="4482131"/>
          <a:ext cx="274634" cy="274634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25CBCD-2213-4C7E-B31A-5EA5DE49FE17}">
      <dsp:nvSpPr>
        <dsp:cNvPr id="0" name=""/>
        <dsp:cNvSpPr/>
      </dsp:nvSpPr>
      <dsp:spPr>
        <a:xfrm>
          <a:off x="576732" y="4369780"/>
          <a:ext cx="5600783" cy="499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846" tIns="52846" rIns="52846" bIns="5284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Esencial para el desarrollo de inteligencia artificial y tecnologías emergentes</a:t>
          </a:r>
        </a:p>
      </dsp:txBody>
      <dsp:txXfrm>
        <a:off x="576732" y="4369780"/>
        <a:ext cx="5600783" cy="4993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F6CBA2-167D-467C-B461-CC2F7B7EC8E6}">
      <dsp:nvSpPr>
        <dsp:cNvPr id="0" name=""/>
        <dsp:cNvSpPr/>
      </dsp:nvSpPr>
      <dsp:spPr>
        <a:xfrm>
          <a:off x="1153825" y="874906"/>
          <a:ext cx="1290085" cy="12900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C061DE-3F9D-4756-874C-32AFB10205A3}">
      <dsp:nvSpPr>
        <dsp:cNvPr id="0" name=""/>
        <dsp:cNvSpPr/>
      </dsp:nvSpPr>
      <dsp:spPr>
        <a:xfrm>
          <a:off x="365439" y="2519893"/>
          <a:ext cx="28668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Extracción, Transformación y Carga</a:t>
          </a:r>
        </a:p>
      </dsp:txBody>
      <dsp:txXfrm>
        <a:off x="365439" y="2519893"/>
        <a:ext cx="2866855" cy="720000"/>
      </dsp:txXfrm>
    </dsp:sp>
    <dsp:sp modelId="{258A9D6D-8C67-4A5C-84F5-6AAE09A0F3AE}">
      <dsp:nvSpPr>
        <dsp:cNvPr id="0" name=""/>
        <dsp:cNvSpPr/>
      </dsp:nvSpPr>
      <dsp:spPr>
        <a:xfrm>
          <a:off x="4522380" y="874906"/>
          <a:ext cx="1290085" cy="12900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BE8C6F-C15D-40B4-885B-349DC4E10E79}">
      <dsp:nvSpPr>
        <dsp:cNvPr id="0" name=""/>
        <dsp:cNvSpPr/>
      </dsp:nvSpPr>
      <dsp:spPr>
        <a:xfrm>
          <a:off x="3733995" y="2519893"/>
          <a:ext cx="28668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Detección y manejo de valores faltantes</a:t>
          </a:r>
        </a:p>
      </dsp:txBody>
      <dsp:txXfrm>
        <a:off x="3733995" y="2519893"/>
        <a:ext cx="2866855" cy="720000"/>
      </dsp:txXfrm>
    </dsp:sp>
    <dsp:sp modelId="{A9DDC30A-E655-439E-9382-4F27584E68A0}">
      <dsp:nvSpPr>
        <dsp:cNvPr id="0" name=""/>
        <dsp:cNvSpPr/>
      </dsp:nvSpPr>
      <dsp:spPr>
        <a:xfrm>
          <a:off x="7890936" y="874906"/>
          <a:ext cx="1290085" cy="12900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280FC-1A87-4355-BFCA-1575539C51C6}">
      <dsp:nvSpPr>
        <dsp:cNvPr id="0" name=""/>
        <dsp:cNvSpPr/>
      </dsp:nvSpPr>
      <dsp:spPr>
        <a:xfrm>
          <a:off x="7102551" y="2519893"/>
          <a:ext cx="28668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Normalización y Estandarización de datos</a:t>
          </a:r>
        </a:p>
      </dsp:txBody>
      <dsp:txXfrm>
        <a:off x="7102551" y="2519893"/>
        <a:ext cx="2866855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1AC687-A75C-48E4-8C32-995D053C01B1}">
      <dsp:nvSpPr>
        <dsp:cNvPr id="0" name=""/>
        <dsp:cNvSpPr/>
      </dsp:nvSpPr>
      <dsp:spPr>
        <a:xfrm>
          <a:off x="0" y="981122"/>
          <a:ext cx="2906675" cy="18457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FAD67E-0192-4EF3-853A-C37FE8E5E484}">
      <dsp:nvSpPr>
        <dsp:cNvPr id="0" name=""/>
        <dsp:cNvSpPr/>
      </dsp:nvSpPr>
      <dsp:spPr>
        <a:xfrm>
          <a:off x="322963" y="1287938"/>
          <a:ext cx="2906675" cy="18457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Supervisado</a:t>
          </a:r>
          <a:r>
            <a:rPr lang="en-US" sz="3000" kern="1200" dirty="0"/>
            <a:t> vs. No </a:t>
          </a:r>
          <a:r>
            <a:rPr lang="en-US" sz="3000" kern="1200" dirty="0" err="1"/>
            <a:t>Supervisado</a:t>
          </a:r>
        </a:p>
      </dsp:txBody>
      <dsp:txXfrm>
        <a:off x="377023" y="1341998"/>
        <a:ext cx="2798555" cy="1737619"/>
      </dsp:txXfrm>
    </dsp:sp>
    <dsp:sp modelId="{470A1144-25A8-4B31-B369-0EB91AB205F9}">
      <dsp:nvSpPr>
        <dsp:cNvPr id="0" name=""/>
        <dsp:cNvSpPr/>
      </dsp:nvSpPr>
      <dsp:spPr>
        <a:xfrm>
          <a:off x="3552603" y="981122"/>
          <a:ext cx="2906675" cy="18457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8601D5-E0E8-4425-BBB6-0B43454EA8B0}">
      <dsp:nvSpPr>
        <dsp:cNvPr id="0" name=""/>
        <dsp:cNvSpPr/>
      </dsp:nvSpPr>
      <dsp:spPr>
        <a:xfrm>
          <a:off x="3875567" y="1287938"/>
          <a:ext cx="2906675" cy="18457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Reducción</a:t>
          </a:r>
          <a:r>
            <a:rPr lang="en-US" sz="3000" kern="1200" dirty="0"/>
            <a:t> de </a:t>
          </a:r>
          <a:r>
            <a:rPr lang="en-US" sz="3000" kern="1200" dirty="0" err="1"/>
            <a:t>dimensionalidad</a:t>
          </a:r>
        </a:p>
      </dsp:txBody>
      <dsp:txXfrm>
        <a:off x="3929627" y="1341998"/>
        <a:ext cx="2798555" cy="1737619"/>
      </dsp:txXfrm>
    </dsp:sp>
    <dsp:sp modelId="{762069F6-0E1B-4DD1-8575-9C8313A0C825}">
      <dsp:nvSpPr>
        <dsp:cNvPr id="0" name=""/>
        <dsp:cNvSpPr/>
      </dsp:nvSpPr>
      <dsp:spPr>
        <a:xfrm>
          <a:off x="7105207" y="981122"/>
          <a:ext cx="2906675" cy="18457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41D4D5-4DC2-46DB-BD5A-3ADDF7839BF0}">
      <dsp:nvSpPr>
        <dsp:cNvPr id="0" name=""/>
        <dsp:cNvSpPr/>
      </dsp:nvSpPr>
      <dsp:spPr>
        <a:xfrm>
          <a:off x="7428171" y="1287938"/>
          <a:ext cx="2906675" cy="18457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Validación</a:t>
          </a:r>
          <a:r>
            <a:rPr lang="en-US" sz="3000" kern="1200" dirty="0"/>
            <a:t> y </a:t>
          </a:r>
          <a:r>
            <a:rPr lang="en-US" sz="3000" kern="1200" dirty="0" err="1"/>
            <a:t>selección</a:t>
          </a:r>
          <a:r>
            <a:rPr lang="en-US" sz="3000" kern="1200" dirty="0"/>
            <a:t> de </a:t>
          </a:r>
          <a:r>
            <a:rPr lang="en-US" sz="3000" kern="1200" dirty="0" err="1"/>
            <a:t>modelos</a:t>
          </a:r>
        </a:p>
      </dsp:txBody>
      <dsp:txXfrm>
        <a:off x="7482231" y="1341998"/>
        <a:ext cx="2798555" cy="17376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5F1F0C-1330-438E-A898-146777CF2740}">
      <dsp:nvSpPr>
        <dsp:cNvPr id="0" name=""/>
        <dsp:cNvSpPr/>
      </dsp:nvSpPr>
      <dsp:spPr>
        <a:xfrm>
          <a:off x="671923" y="482399"/>
          <a:ext cx="1852875" cy="1852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619810-C470-4224-966D-51355EACD786}">
      <dsp:nvSpPr>
        <dsp:cNvPr id="0" name=""/>
        <dsp:cNvSpPr/>
      </dsp:nvSpPr>
      <dsp:spPr>
        <a:xfrm>
          <a:off x="1066798" y="877274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10C3C5-0CE9-40B5-A509-A190E7D4A8CC}">
      <dsp:nvSpPr>
        <dsp:cNvPr id="0" name=""/>
        <dsp:cNvSpPr/>
      </dsp:nvSpPr>
      <dsp:spPr>
        <a:xfrm>
          <a:off x="79611" y="2912400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Roles Interdisciplinarios: Data Engineers, Data Scientists, Business Analysts</a:t>
          </a:r>
        </a:p>
      </dsp:txBody>
      <dsp:txXfrm>
        <a:off x="79611" y="2912400"/>
        <a:ext cx="3037500" cy="720000"/>
      </dsp:txXfrm>
    </dsp:sp>
    <dsp:sp modelId="{B042D15B-F40C-497C-9567-FB923F12D078}">
      <dsp:nvSpPr>
        <dsp:cNvPr id="0" name=""/>
        <dsp:cNvSpPr/>
      </dsp:nvSpPr>
      <dsp:spPr>
        <a:xfrm>
          <a:off x="4240986" y="482399"/>
          <a:ext cx="1852875" cy="18528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2F45AB-6EFF-4E93-BB2B-D015BC6ADC15}">
      <dsp:nvSpPr>
        <dsp:cNvPr id="0" name=""/>
        <dsp:cNvSpPr/>
      </dsp:nvSpPr>
      <dsp:spPr>
        <a:xfrm>
          <a:off x="4635861" y="877274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FDFBCB-962C-4FDB-88EC-88B9897BA0EA}">
      <dsp:nvSpPr>
        <dsp:cNvPr id="0" name=""/>
        <dsp:cNvSpPr/>
      </dsp:nvSpPr>
      <dsp:spPr>
        <a:xfrm>
          <a:off x="3648673" y="2912400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Control de Versiones de Código y Datos: Git, DVC</a:t>
          </a:r>
        </a:p>
      </dsp:txBody>
      <dsp:txXfrm>
        <a:off x="3648673" y="2912400"/>
        <a:ext cx="3037500" cy="720000"/>
      </dsp:txXfrm>
    </dsp:sp>
    <dsp:sp modelId="{26DCADB7-4905-4B62-AC26-DB24AF6EDEFF}">
      <dsp:nvSpPr>
        <dsp:cNvPr id="0" name=""/>
        <dsp:cNvSpPr/>
      </dsp:nvSpPr>
      <dsp:spPr>
        <a:xfrm>
          <a:off x="7810048" y="482399"/>
          <a:ext cx="1852875" cy="18528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5C8025-C7FD-4D5B-A8C2-4EF25290A7A6}">
      <dsp:nvSpPr>
        <dsp:cNvPr id="0" name=""/>
        <dsp:cNvSpPr/>
      </dsp:nvSpPr>
      <dsp:spPr>
        <a:xfrm>
          <a:off x="8204923" y="877274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D0A06F-52DE-41F3-B55E-36E65E4F7782}">
      <dsp:nvSpPr>
        <dsp:cNvPr id="0" name=""/>
        <dsp:cNvSpPr/>
      </dsp:nvSpPr>
      <dsp:spPr>
        <a:xfrm>
          <a:off x="7217736" y="2912400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Agile y Scrum en proyectos de datos</a:t>
          </a:r>
        </a:p>
      </dsp:txBody>
      <dsp:txXfrm>
        <a:off x="7217736" y="2912400"/>
        <a:ext cx="30375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30BC2E-4B2C-4755-B72D-6FE10FFAEDF2}">
      <dsp:nvSpPr>
        <dsp:cNvPr id="0" name=""/>
        <dsp:cNvSpPr/>
      </dsp:nvSpPr>
      <dsp:spPr>
        <a:xfrm>
          <a:off x="671923" y="482399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7DB591-8AC0-493E-BFDA-1089F129F847}">
      <dsp:nvSpPr>
        <dsp:cNvPr id="0" name=""/>
        <dsp:cNvSpPr/>
      </dsp:nvSpPr>
      <dsp:spPr>
        <a:xfrm>
          <a:off x="1066798" y="877274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0B78B5-DC8E-4010-8133-813C9C5D873A}">
      <dsp:nvSpPr>
        <dsp:cNvPr id="0" name=""/>
        <dsp:cNvSpPr/>
      </dsp:nvSpPr>
      <dsp:spPr>
        <a:xfrm>
          <a:off x="79611" y="2912400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Identificación de tendencias y necesidades del mercado</a:t>
          </a:r>
        </a:p>
      </dsp:txBody>
      <dsp:txXfrm>
        <a:off x="79611" y="2912400"/>
        <a:ext cx="3037500" cy="720000"/>
      </dsp:txXfrm>
    </dsp:sp>
    <dsp:sp modelId="{3CF47F56-8C37-4106-8F5D-2C53897DF995}">
      <dsp:nvSpPr>
        <dsp:cNvPr id="0" name=""/>
        <dsp:cNvSpPr/>
      </dsp:nvSpPr>
      <dsp:spPr>
        <a:xfrm>
          <a:off x="4240986" y="482399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E434D5-C48D-459D-A5BE-C9D9B5457755}">
      <dsp:nvSpPr>
        <dsp:cNvPr id="0" name=""/>
        <dsp:cNvSpPr/>
      </dsp:nvSpPr>
      <dsp:spPr>
        <a:xfrm>
          <a:off x="4635861" y="877274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3CBFC5-C2B5-4425-BB6E-D315E5E0FE08}">
      <dsp:nvSpPr>
        <dsp:cNvPr id="0" name=""/>
        <dsp:cNvSpPr/>
      </dsp:nvSpPr>
      <dsp:spPr>
        <a:xfrm>
          <a:off x="3648673" y="2912400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Personalización de productos basada en datos</a:t>
          </a:r>
        </a:p>
      </dsp:txBody>
      <dsp:txXfrm>
        <a:off x="3648673" y="2912400"/>
        <a:ext cx="3037500" cy="720000"/>
      </dsp:txXfrm>
    </dsp:sp>
    <dsp:sp modelId="{A28FECA9-F535-4121-8821-18839BEA4613}">
      <dsp:nvSpPr>
        <dsp:cNvPr id="0" name=""/>
        <dsp:cNvSpPr/>
      </dsp:nvSpPr>
      <dsp:spPr>
        <a:xfrm>
          <a:off x="7810048" y="482399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744F06-8C01-4206-9D5A-4185CAAD5E4D}">
      <dsp:nvSpPr>
        <dsp:cNvPr id="0" name=""/>
        <dsp:cNvSpPr/>
      </dsp:nvSpPr>
      <dsp:spPr>
        <a:xfrm>
          <a:off x="8204923" y="877274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A82581-226C-4B1C-9C44-1B202D332708}">
      <dsp:nvSpPr>
        <dsp:cNvPr id="0" name=""/>
        <dsp:cNvSpPr/>
      </dsp:nvSpPr>
      <dsp:spPr>
        <a:xfrm>
          <a:off x="7217736" y="2912400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Diseño de productos mediante pruebas A/B y análisis de feedback</a:t>
          </a:r>
        </a:p>
      </dsp:txBody>
      <dsp:txXfrm>
        <a:off x="7217736" y="2912400"/>
        <a:ext cx="30375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0876E2-C5B1-4A66-A294-A3CD06C712AA}">
      <dsp:nvSpPr>
        <dsp:cNvPr id="0" name=""/>
        <dsp:cNvSpPr/>
      </dsp:nvSpPr>
      <dsp:spPr>
        <a:xfrm>
          <a:off x="1153825" y="874906"/>
          <a:ext cx="1290085" cy="12900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B39361-A202-43EA-BFD5-8488EA44CBD5}">
      <dsp:nvSpPr>
        <dsp:cNvPr id="0" name=""/>
        <dsp:cNvSpPr/>
      </dsp:nvSpPr>
      <dsp:spPr>
        <a:xfrm>
          <a:off x="365439" y="2519893"/>
          <a:ext cx="28668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Aumento en eficiencia operativa y reducción de costos</a:t>
          </a:r>
        </a:p>
      </dsp:txBody>
      <dsp:txXfrm>
        <a:off x="365439" y="2519893"/>
        <a:ext cx="2866855" cy="720000"/>
      </dsp:txXfrm>
    </dsp:sp>
    <dsp:sp modelId="{A04C4550-F27B-45D6-8AC3-5767E869DD74}">
      <dsp:nvSpPr>
        <dsp:cNvPr id="0" name=""/>
        <dsp:cNvSpPr/>
      </dsp:nvSpPr>
      <dsp:spPr>
        <a:xfrm>
          <a:off x="4522380" y="874906"/>
          <a:ext cx="1290085" cy="12900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94838-9D5B-42AF-BD3B-F13874028C5C}">
      <dsp:nvSpPr>
        <dsp:cNvPr id="0" name=""/>
        <dsp:cNvSpPr/>
      </dsp:nvSpPr>
      <dsp:spPr>
        <a:xfrm>
          <a:off x="3733995" y="2519893"/>
          <a:ext cx="28668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Mejoras en la toma de decisiones basada en datos</a:t>
          </a:r>
        </a:p>
      </dsp:txBody>
      <dsp:txXfrm>
        <a:off x="3733995" y="2519893"/>
        <a:ext cx="2866855" cy="720000"/>
      </dsp:txXfrm>
    </dsp:sp>
    <dsp:sp modelId="{3B029ADC-BB31-4412-8516-B79F1F41A7BB}">
      <dsp:nvSpPr>
        <dsp:cNvPr id="0" name=""/>
        <dsp:cNvSpPr/>
      </dsp:nvSpPr>
      <dsp:spPr>
        <a:xfrm>
          <a:off x="7890936" y="874906"/>
          <a:ext cx="1290085" cy="12900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7E663E-0C48-4EF2-A369-7BE9B73EFEC9}">
      <dsp:nvSpPr>
        <dsp:cNvPr id="0" name=""/>
        <dsp:cNvSpPr/>
      </dsp:nvSpPr>
      <dsp:spPr>
        <a:xfrm>
          <a:off x="7102551" y="2519893"/>
          <a:ext cx="28668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Contribución a la investigación y publicaciones científicas</a:t>
          </a:r>
        </a:p>
      </dsp:txBody>
      <dsp:txXfrm>
        <a:off x="7102551" y="2519893"/>
        <a:ext cx="286685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Monday, November 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92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Monday, November 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06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Monday, November 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12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Monday, November 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70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Monday, November 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12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Monday, November 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Monday, November 6,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70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Monday, November 6,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70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Monday, November 6,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29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Monday, November 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21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Monday, November 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2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Monday, November 6, 2023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2688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4970EB-45A8-C2D2-E735-D4B23630D3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74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63825" y="2950387"/>
            <a:ext cx="3077044" cy="3531403"/>
          </a:xfrm>
        </p:spPr>
        <p:txBody>
          <a:bodyPr anchor="t">
            <a:norm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Ciencia de </a:t>
            </a:r>
            <a:r>
              <a:rPr lang="en-US" sz="3200" dirty="0" err="1">
                <a:solidFill>
                  <a:schemeClr val="bg1"/>
                </a:solidFill>
              </a:rPr>
              <a:t>datos</a:t>
            </a:r>
          </a:p>
        </p:txBody>
      </p:sp>
    </p:spTree>
    <p:extLst>
      <p:ext uri="{BB962C8B-B14F-4D97-AF65-F5344CB8AC3E}">
        <p14:creationId xmlns:p14="http://schemas.microsoft.com/office/powerpoint/2010/main" val="3659399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3CBB9B1-7B7D-4BA1-A1AF-572168B39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643193" y="457201"/>
            <a:ext cx="3326068" cy="1747181"/>
          </a:xfrm>
        </p:spPr>
        <p:txBody>
          <a:bodyPr anchor="b">
            <a:normAutofit/>
          </a:bodyPr>
          <a:lstStyle/>
          <a:p>
            <a:r>
              <a:rPr lang="en-US" sz="1800" dirty="0"/>
              <a:t>5.Implementación y </a:t>
            </a:r>
            <a:r>
              <a:rPr lang="en-US" sz="1800" dirty="0" err="1"/>
              <a:t>Producción</a:t>
            </a:r>
          </a:p>
        </p:txBody>
      </p:sp>
      <p:pic>
        <p:nvPicPr>
          <p:cNvPr id="6" name="Picture 5" descr="Montacargas levantando un contenedor en el jardín">
            <a:extLst>
              <a:ext uri="{FF2B5EF4-FFF2-40B4-BE49-F238E27FC236}">
                <a16:creationId xmlns:a16="http://schemas.microsoft.com/office/drawing/2014/main" id="{420F90CD-70EB-3C9F-2E3A-A2F8CA5F5B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01" b="6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8643193" y="2530549"/>
            <a:ext cx="2942813" cy="3428124"/>
          </a:xfrm>
        </p:spPr>
        <p:txBody>
          <a:bodyPr>
            <a:normAutofit/>
          </a:bodyPr>
          <a:lstStyle/>
          <a:p>
            <a:pPr lvl="0"/>
            <a:r>
              <a:rPr lang="en-US" sz="1400"/>
              <a:t>Arquitecturas de Microservicios</a:t>
            </a:r>
          </a:p>
          <a:p>
            <a:pPr lvl="0"/>
            <a:r>
              <a:rPr lang="en-US" sz="1400"/>
              <a:t>Contenedores y Orquestación: Docker, Kubernetes</a:t>
            </a:r>
          </a:p>
          <a:p>
            <a:pPr lvl="0"/>
            <a:r>
              <a:rPr lang="en-US" sz="1400"/>
              <a:t>CI/CD para modelos de datos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49257"/>
          </a:xfrm>
          <a:prstGeom prst="rect">
            <a:avLst/>
          </a:prstGeom>
          <a:gradFill>
            <a:gsLst>
              <a:gs pos="34000">
                <a:schemeClr val="accent4">
                  <a:alpha val="73000"/>
                </a:schemeClr>
              </a:gs>
              <a:gs pos="100000">
                <a:schemeClr val="accent5">
                  <a:alpha val="89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8314"/>
            <a:ext cx="8115300" cy="449258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52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3CBB9B1-7B7D-4BA1-A1AF-572168B39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643193" y="457201"/>
            <a:ext cx="3091607" cy="1727643"/>
          </a:xfrm>
        </p:spPr>
        <p:txBody>
          <a:bodyPr anchor="b">
            <a:normAutofit/>
          </a:bodyPr>
          <a:lstStyle/>
          <a:p>
            <a:r>
              <a:rPr lang="en-US" sz="2800"/>
              <a:t>6. Ética y Privacidad de Datos</a:t>
            </a:r>
          </a:p>
        </p:txBody>
      </p:sp>
      <p:pic>
        <p:nvPicPr>
          <p:cNvPr id="6" name="Picture 5" descr="Objetos de aprendizaje de matemática coloridos">
            <a:extLst>
              <a:ext uri="{FF2B5EF4-FFF2-40B4-BE49-F238E27FC236}">
                <a16:creationId xmlns:a16="http://schemas.microsoft.com/office/drawing/2014/main" id="{1227782E-C7DF-7E61-7711-DF9ADB8C07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5" r="10324" b="-6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8643193" y="2530549"/>
            <a:ext cx="2942813" cy="3428124"/>
          </a:xfrm>
        </p:spPr>
        <p:txBody>
          <a:bodyPr>
            <a:normAutofit/>
          </a:bodyPr>
          <a:lstStyle/>
          <a:p>
            <a:pPr lvl="0"/>
            <a:r>
              <a:rPr lang="en-US" sz="1400"/>
              <a:t>Regulaciones como GDPR y CCPA</a:t>
            </a:r>
          </a:p>
          <a:p>
            <a:pPr lvl="0"/>
            <a:r>
              <a:rPr lang="en-US" sz="1400"/>
              <a:t>Anonimización y pseudonimización de datos</a:t>
            </a:r>
          </a:p>
          <a:p>
            <a:pPr lvl="0"/>
            <a:r>
              <a:rPr lang="en-US" sz="1400"/>
              <a:t>Transparencia y explicabilidad de modelos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49257"/>
          </a:xfrm>
          <a:prstGeom prst="rect">
            <a:avLst/>
          </a:prstGeom>
          <a:gradFill>
            <a:gsLst>
              <a:gs pos="34000">
                <a:schemeClr val="accent4">
                  <a:alpha val="73000"/>
                </a:schemeClr>
              </a:gs>
              <a:gs pos="100000">
                <a:schemeClr val="accent5">
                  <a:alpha val="89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8314"/>
            <a:ext cx="8115300" cy="449258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07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C4AFFA-9868-4B7D-9F63-93C34D362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371601" y="457200"/>
            <a:ext cx="9549442" cy="101009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dirty="0"/>
              <a:t>7. Gestión y Colaboración en Proyectos de Datos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4CCFE6-8D32-4963-9B5D-E74204429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414B78-940D-4BE3-A24D-B003E1C9C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1F4F6F3E-C411-F945-32D5-A7E0229024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9253188"/>
              </p:ext>
            </p:extLst>
          </p:nvPr>
        </p:nvGraphicFramePr>
        <p:xfrm>
          <a:off x="898451" y="1834632"/>
          <a:ext cx="10334847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6528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380236" y="286601"/>
            <a:ext cx="5929422" cy="1852976"/>
          </a:xfrm>
        </p:spPr>
        <p:txBody>
          <a:bodyPr>
            <a:normAutofit/>
          </a:bodyPr>
          <a:lstStyle/>
          <a:p>
            <a:r>
              <a:rPr lang="en-US" sz="4000" dirty="0" err="1"/>
              <a:t>Tareas</a:t>
            </a:r>
            <a:r>
              <a:rPr lang="en-US" sz="4000" dirty="0"/>
              <a:t> de un Equipo de ds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380237" y="2621381"/>
            <a:ext cx="5929422" cy="3322219"/>
          </a:xfrm>
        </p:spPr>
        <p:txBody>
          <a:bodyPr>
            <a:normAutofit/>
          </a:bodyPr>
          <a:lstStyle/>
          <a:p>
            <a:pPr lvl="0">
              <a:lnSpc>
                <a:spcPct val="110000"/>
              </a:lnSpc>
            </a:pPr>
            <a:r>
              <a:rPr lang="en-US" sz="1300"/>
              <a:t>Definición de objetivos de negocio</a:t>
            </a:r>
          </a:p>
          <a:p>
            <a:pPr lvl="0">
              <a:lnSpc>
                <a:spcPct val="110000"/>
              </a:lnSpc>
            </a:pPr>
            <a:r>
              <a:rPr lang="en-US" sz="1300"/>
              <a:t>Priorización de proyectos de análisis de datos</a:t>
            </a:r>
          </a:p>
          <a:p>
            <a:pPr lvl="0">
              <a:lnSpc>
                <a:spcPct val="110000"/>
              </a:lnSpc>
            </a:pPr>
            <a:r>
              <a:rPr lang="en-US" sz="1300"/>
              <a:t>Asegurar la adopción de soluciones de datos</a:t>
            </a:r>
          </a:p>
          <a:p>
            <a:pPr lvl="0">
              <a:lnSpc>
                <a:spcPct val="110000"/>
              </a:lnSpc>
            </a:pPr>
            <a:r>
              <a:rPr lang="en-US" sz="1300"/>
              <a:t>Investigación y análisis estadístico</a:t>
            </a:r>
          </a:p>
          <a:p>
            <a:pPr lvl="0">
              <a:lnSpc>
                <a:spcPct val="110000"/>
              </a:lnSpc>
            </a:pPr>
            <a:r>
              <a:rPr lang="en-US" sz="1300"/>
              <a:t>Desarrollo de modelos predictivos</a:t>
            </a:r>
          </a:p>
          <a:p>
            <a:pPr lvl="0">
              <a:lnSpc>
                <a:spcPct val="110000"/>
              </a:lnSpc>
            </a:pPr>
            <a:r>
              <a:rPr lang="en-US" sz="1300"/>
              <a:t>Interpretación y presentación de resultados</a:t>
            </a:r>
          </a:p>
          <a:p>
            <a:pPr lvl="0">
              <a:lnSpc>
                <a:spcPct val="110000"/>
              </a:lnSpc>
            </a:pPr>
            <a:r>
              <a:rPr lang="en-US" sz="1300"/>
              <a:t>Diseño de arquitecturas de datos</a:t>
            </a:r>
          </a:p>
          <a:p>
            <a:pPr lvl="0">
              <a:lnSpc>
                <a:spcPct val="110000"/>
              </a:lnSpc>
            </a:pPr>
            <a:r>
              <a:rPr lang="en-US" sz="1300"/>
              <a:t>Mantenimiento de sistemas de base de datos</a:t>
            </a:r>
          </a:p>
          <a:p>
            <a:pPr lvl="0">
              <a:lnSpc>
                <a:spcPct val="110000"/>
              </a:lnSpc>
            </a:pPr>
            <a:r>
              <a:rPr lang="en-US" sz="1300"/>
              <a:t>Asegurar la calidad y accesibilidad de los datos</a:t>
            </a:r>
          </a:p>
          <a:p>
            <a:pPr lvl="0">
              <a:lnSpc>
                <a:spcPct val="110000"/>
              </a:lnSpc>
            </a:pPr>
            <a:r>
              <a:rPr lang="en-US" sz="1300"/>
              <a:t>Análisis exploratorio de datos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Lupa resalta un rendimiento económico decreciente">
            <a:extLst>
              <a:ext uri="{FF2B5EF4-FFF2-40B4-BE49-F238E27FC236}">
                <a16:creationId xmlns:a16="http://schemas.microsoft.com/office/drawing/2014/main" id="{ACAEBEDD-7DBA-9BF7-4E39-F79D97C317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04" r="26861" b="-6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787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380236" y="286601"/>
            <a:ext cx="5929422" cy="1852976"/>
          </a:xfrm>
        </p:spPr>
        <p:txBody>
          <a:bodyPr>
            <a:normAutofit/>
          </a:bodyPr>
          <a:lstStyle/>
          <a:p>
            <a:r>
              <a:rPr lang="en-US" sz="4000"/>
              <a:t>Equipo de Ciencia de Datos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380237" y="2621381"/>
            <a:ext cx="5929422" cy="3322219"/>
          </a:xfrm>
        </p:spPr>
        <p:txBody>
          <a:bodyPr>
            <a:normAutofit/>
          </a:bodyPr>
          <a:lstStyle/>
          <a:p>
            <a:pPr lvl="0"/>
            <a:r>
              <a:rPr lang="en-US" sz="1800"/>
              <a:t>Creación de informes y dashboards</a:t>
            </a:r>
          </a:p>
          <a:p>
            <a:pPr lvl="0"/>
            <a:r>
              <a:rPr lang="en-US" sz="1800"/>
              <a:t>Comunicación de hallazgos a la organización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áfico económico digital">
            <a:extLst>
              <a:ext uri="{FF2B5EF4-FFF2-40B4-BE49-F238E27FC236}">
                <a16:creationId xmlns:a16="http://schemas.microsoft.com/office/drawing/2014/main" id="{0DFEE51E-0030-E198-7B10-35C442CF40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388" r="22887" b="5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202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Un modelo molecular">
            <a:extLst>
              <a:ext uri="{FF2B5EF4-FFF2-40B4-BE49-F238E27FC236}">
                <a16:creationId xmlns:a16="http://schemas.microsoft.com/office/drawing/2014/main" id="{2D4CCE65-1C9A-31EB-266E-C493AFB433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94" r="-2" b="8316"/>
          <a:stretch/>
        </p:blipFill>
        <p:spPr>
          <a:xfrm>
            <a:off x="20" y="-1824"/>
            <a:ext cx="12191980" cy="68655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57DA40C-10B8-4678-8433-AA03ED65E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51114" y="709684"/>
            <a:ext cx="5124247" cy="1927695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400">
                <a:solidFill>
                  <a:schemeClr val="bg1"/>
                </a:solidFill>
              </a:rPr>
              <a:t>Dónde Agrega Valor la Ciencia de Datos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DEB652-CD49-4786-9154-A1A30E195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19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A7483D-55E4-41F7-8F87-19FAB2AEA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399291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2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3CBB9B1-7B7D-4BA1-A1AF-572168B39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643193" y="457201"/>
            <a:ext cx="3091607" cy="1727643"/>
          </a:xfrm>
        </p:spPr>
        <p:txBody>
          <a:bodyPr anchor="b">
            <a:normAutofit/>
          </a:bodyPr>
          <a:lstStyle/>
          <a:p>
            <a:r>
              <a:rPr lang="en-US" sz="2400"/>
              <a:t>Optimización de Decisiones</a:t>
            </a:r>
          </a:p>
        </p:txBody>
      </p:sp>
      <p:pic>
        <p:nvPicPr>
          <p:cNvPr id="6" name="Picture 5" descr="Escritorio con elementos de productividad">
            <a:extLst>
              <a:ext uri="{FF2B5EF4-FFF2-40B4-BE49-F238E27FC236}">
                <a16:creationId xmlns:a16="http://schemas.microsoft.com/office/drawing/2014/main" id="{326D9B41-15D3-6FC2-6FFB-A72687C118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95" r="6" b="6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8643193" y="2530549"/>
            <a:ext cx="2942813" cy="3428124"/>
          </a:xfr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sz="1400" dirty="0" err="1"/>
              <a:t>Análisis</a:t>
            </a:r>
            <a:r>
              <a:rPr lang="en-US" sz="1400" dirty="0"/>
              <a:t> </a:t>
            </a:r>
            <a:r>
              <a:rPr lang="en-US" sz="1400" dirty="0" err="1"/>
              <a:t>predictivo</a:t>
            </a:r>
            <a:r>
              <a:rPr lang="en-US" sz="1400" dirty="0"/>
              <a:t> para la </a:t>
            </a:r>
            <a:r>
              <a:rPr lang="en-US" sz="1400" dirty="0" err="1"/>
              <a:t>toma</a:t>
            </a:r>
            <a:r>
              <a:rPr lang="en-US" sz="1400" dirty="0"/>
              <a:t> de </a:t>
            </a:r>
            <a:r>
              <a:rPr lang="en-US" sz="1400" dirty="0" err="1"/>
              <a:t>decisiones</a:t>
            </a:r>
          </a:p>
          <a:p>
            <a:pPr lvl="0"/>
            <a:r>
              <a:rPr lang="en-US" sz="1400" dirty="0" err="1"/>
              <a:t>Modelado</a:t>
            </a:r>
            <a:r>
              <a:rPr lang="en-US" sz="1400" dirty="0"/>
              <a:t> de </a:t>
            </a:r>
            <a:r>
              <a:rPr lang="en-US" sz="1400" dirty="0" err="1"/>
              <a:t>riesgos</a:t>
            </a:r>
            <a:r>
              <a:rPr lang="en-US" sz="1400" dirty="0"/>
              <a:t> y </a:t>
            </a:r>
            <a:r>
              <a:rPr lang="en-US" sz="1400" dirty="0" err="1"/>
              <a:t>beneficios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49257"/>
          </a:xfrm>
          <a:prstGeom prst="rect">
            <a:avLst/>
          </a:prstGeom>
          <a:gradFill>
            <a:gsLst>
              <a:gs pos="34000">
                <a:schemeClr val="accent4">
                  <a:alpha val="73000"/>
                </a:schemeClr>
              </a:gs>
              <a:gs pos="100000">
                <a:schemeClr val="accent5">
                  <a:alpha val="89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8314"/>
            <a:ext cx="8115300" cy="449258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56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C4AFFA-9868-4B7D-9F63-93C34D362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371601" y="457200"/>
            <a:ext cx="9549442" cy="101009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dirty="0"/>
              <a:t>Innovación y Desarrollo de Productos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4CCFE6-8D32-4963-9B5D-E74204429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414B78-940D-4BE3-A24D-B003E1C9C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641F3ED1-29EF-679C-D697-3ED12DFACE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146462"/>
              </p:ext>
            </p:extLst>
          </p:nvPr>
        </p:nvGraphicFramePr>
        <p:xfrm>
          <a:off x="898451" y="1834632"/>
          <a:ext cx="10334847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6385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3CBB9B1-7B7D-4BA1-A1AF-572168B39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643193" y="457201"/>
            <a:ext cx="3091607" cy="1727643"/>
          </a:xfrm>
        </p:spPr>
        <p:txBody>
          <a:bodyPr anchor="b">
            <a:normAutofit/>
          </a:bodyPr>
          <a:lstStyle/>
          <a:p>
            <a:r>
              <a:rPr lang="en-US" sz="2800"/>
              <a:t>Mejora de la Experiencia del Cliente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B6FDDB-C147-DFBA-C1E7-5B78588187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4" r="25962" b="-1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8643193" y="2530549"/>
            <a:ext cx="2942813" cy="3428124"/>
          </a:xfrm>
        </p:spPr>
        <p:txBody>
          <a:bodyPr>
            <a:normAutofit/>
          </a:bodyPr>
          <a:lstStyle/>
          <a:p>
            <a:pPr lvl="0"/>
            <a:r>
              <a:rPr lang="en-US" sz="1400"/>
              <a:t>Segmentación de clientes y marketing dirigido</a:t>
            </a:r>
          </a:p>
          <a:p>
            <a:pPr lvl="0"/>
            <a:r>
              <a:rPr lang="en-US" sz="1400"/>
              <a:t>Análisis de sentimiento y feedback de clientes</a:t>
            </a:r>
          </a:p>
          <a:p>
            <a:pPr lvl="0"/>
            <a:r>
              <a:rPr lang="en-US" sz="1400"/>
              <a:t>Servicio al cliente predictivo y personalizado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49257"/>
          </a:xfrm>
          <a:prstGeom prst="rect">
            <a:avLst/>
          </a:prstGeom>
          <a:gradFill>
            <a:gsLst>
              <a:gs pos="34000">
                <a:schemeClr val="accent4">
                  <a:alpha val="73000"/>
                </a:schemeClr>
              </a:gs>
              <a:gs pos="100000">
                <a:schemeClr val="accent5">
                  <a:alpha val="89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8314"/>
            <a:ext cx="8115300" cy="449258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84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380236" y="286601"/>
            <a:ext cx="5929422" cy="1852976"/>
          </a:xfrm>
        </p:spPr>
        <p:txBody>
          <a:bodyPr>
            <a:normAutofit/>
          </a:bodyPr>
          <a:lstStyle/>
          <a:p>
            <a:r>
              <a:rPr lang="en-US" sz="4000"/>
              <a:t>Eficiencia Operacional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380237" y="2621381"/>
            <a:ext cx="5929422" cy="3322219"/>
          </a:xfrm>
        </p:spPr>
        <p:txBody>
          <a:bodyPr>
            <a:normAutofit/>
          </a:bodyPr>
          <a:lstStyle/>
          <a:p>
            <a:pPr lvl="0"/>
            <a:r>
              <a:rPr lang="en-US" sz="1800"/>
              <a:t>Optimización de la cadena de suministro</a:t>
            </a:r>
          </a:p>
          <a:p>
            <a:pPr lvl="0"/>
            <a:r>
              <a:rPr lang="en-US" sz="1800"/>
              <a:t>Predicción de mantenimiento de equipos</a:t>
            </a:r>
          </a:p>
          <a:p>
            <a:pPr lvl="0"/>
            <a:r>
              <a:rPr lang="en-US" sz="1800"/>
              <a:t>Automatización de procesos mediante inteligencia artificial</a:t>
            </a:r>
          </a:p>
          <a:p>
            <a:pPr lvl="0"/>
            <a:r>
              <a:rPr lang="en-US" sz="1800"/>
              <a:t>Detección de fraude y seguridad cibernética</a:t>
            </a:r>
          </a:p>
          <a:p>
            <a:pPr lvl="0"/>
            <a:r>
              <a:rPr lang="en-US" sz="1800"/>
              <a:t>Análisis financiero y de mercado</a:t>
            </a:r>
          </a:p>
          <a:p>
            <a:pPr lvl="0"/>
            <a:r>
              <a:rPr lang="en-US" sz="1800"/>
              <a:t>Simulaciones para prevenir escenarios adversos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Un gráfico digital del mercado de la bolsa">
            <a:extLst>
              <a:ext uri="{FF2B5EF4-FFF2-40B4-BE49-F238E27FC236}">
                <a16:creationId xmlns:a16="http://schemas.microsoft.com/office/drawing/2014/main" id="{9E3E6D9A-29CA-5D3D-DDCF-F4FA25515D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435" r="12367" b="5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970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380236" y="286601"/>
            <a:ext cx="5929422" cy="1852976"/>
          </a:xfrm>
        </p:spPr>
        <p:txBody>
          <a:bodyPr>
            <a:normAutofit/>
          </a:bodyPr>
          <a:lstStyle/>
          <a:p>
            <a:r>
              <a:rPr lang="en-US" sz="4000"/>
              <a:t>¿Qué es la Ciencia de Datos?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380237" y="2621381"/>
            <a:ext cx="5929422" cy="3322219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1800" dirty="0"/>
              <a:t>Conjunto </a:t>
            </a:r>
            <a:r>
              <a:rPr lang="en-US" sz="1800" dirty="0" err="1"/>
              <a:t>interdisciplinario</a:t>
            </a:r>
            <a:r>
              <a:rPr lang="en-US" sz="1800" dirty="0"/>
              <a:t> que </a:t>
            </a:r>
            <a:r>
              <a:rPr lang="en-US" sz="1800" dirty="0" err="1"/>
              <a:t>utiliza</a:t>
            </a:r>
            <a:r>
              <a:rPr lang="en-US" sz="1800" dirty="0"/>
              <a:t> </a:t>
            </a:r>
            <a:r>
              <a:rPr lang="en-US" sz="1800" dirty="0" err="1"/>
              <a:t>métodos</a:t>
            </a:r>
            <a:r>
              <a:rPr lang="en-US" sz="1800" dirty="0"/>
              <a:t> </a:t>
            </a:r>
            <a:r>
              <a:rPr lang="en-US" sz="1800" dirty="0" err="1"/>
              <a:t>científicos</a:t>
            </a:r>
            <a:r>
              <a:rPr lang="en-US" sz="1800" dirty="0"/>
              <a:t>, </a:t>
            </a:r>
            <a:r>
              <a:rPr lang="en-US" sz="1800" dirty="0" err="1"/>
              <a:t>procesos</a:t>
            </a:r>
            <a:r>
              <a:rPr lang="en-US" sz="1800" dirty="0"/>
              <a:t>, </a:t>
            </a:r>
            <a:r>
              <a:rPr lang="en-US" sz="1800" dirty="0" err="1"/>
              <a:t>algoritmos</a:t>
            </a:r>
            <a:r>
              <a:rPr lang="en-US" sz="1800" dirty="0"/>
              <a:t> y </a:t>
            </a:r>
            <a:r>
              <a:rPr lang="en-US" sz="1800" dirty="0" err="1"/>
              <a:t>sistemas</a:t>
            </a:r>
            <a:r>
              <a:rPr lang="en-US" sz="1800" dirty="0"/>
              <a:t> para </a:t>
            </a:r>
            <a:r>
              <a:rPr lang="en-US" sz="1800" dirty="0" err="1"/>
              <a:t>crear</a:t>
            </a:r>
            <a:r>
              <a:rPr lang="en-US" sz="1800" dirty="0"/>
              <a:t> </a:t>
            </a:r>
            <a:r>
              <a:rPr lang="en-US" sz="1800" dirty="0" err="1"/>
              <a:t>conocimiento</a:t>
            </a:r>
            <a:r>
              <a:rPr lang="en-US" sz="1800" dirty="0"/>
              <a:t> de </a:t>
            </a:r>
            <a:r>
              <a:rPr lang="en-US" sz="1800" dirty="0" err="1"/>
              <a:t>manera</a:t>
            </a:r>
            <a:r>
              <a:rPr lang="en-US" sz="1800" dirty="0"/>
              <a:t> que sea replicable y </a:t>
            </a:r>
            <a:r>
              <a:rPr lang="en-US" sz="1800" dirty="0" err="1"/>
              <a:t>relevante</a:t>
            </a:r>
            <a:r>
              <a:rPr lang="en-US" sz="1800" dirty="0"/>
              <a:t>.</a:t>
            </a:r>
          </a:p>
          <a:p>
            <a:pPr lvl="0"/>
            <a:r>
              <a:rPr lang="en-US" sz="1800" dirty="0"/>
              <a:t>Une </a:t>
            </a:r>
            <a:r>
              <a:rPr lang="en-US" sz="1800" dirty="0" err="1"/>
              <a:t>estadísticas</a:t>
            </a:r>
            <a:r>
              <a:rPr lang="en-US" sz="1800" dirty="0"/>
              <a:t>, </a:t>
            </a:r>
            <a:r>
              <a:rPr lang="en-US" sz="1800" dirty="0" err="1"/>
              <a:t>análisis</a:t>
            </a:r>
            <a:r>
              <a:rPr lang="en-US" sz="1800" dirty="0"/>
              <a:t> de </a:t>
            </a:r>
            <a:r>
              <a:rPr lang="en-US" sz="1800" dirty="0" err="1"/>
              <a:t>datos</a:t>
            </a:r>
            <a:r>
              <a:rPr lang="en-US" sz="1800" dirty="0"/>
              <a:t>, </a:t>
            </a:r>
            <a:r>
              <a:rPr lang="en-US" sz="1800" dirty="0" err="1"/>
              <a:t>aprendizaje</a:t>
            </a:r>
            <a:r>
              <a:rPr lang="en-US" sz="1800" dirty="0"/>
              <a:t> </a:t>
            </a:r>
            <a:r>
              <a:rPr lang="en-US" sz="1800" dirty="0" err="1"/>
              <a:t>automático</a:t>
            </a:r>
            <a:r>
              <a:rPr lang="en-US" sz="1800" dirty="0"/>
              <a:t> y sus </a:t>
            </a:r>
            <a:r>
              <a:rPr lang="en-US" sz="1800" dirty="0" err="1"/>
              <a:t>métodos</a:t>
            </a:r>
            <a:r>
              <a:rPr lang="en-US" sz="1800" dirty="0"/>
              <a:t> </a:t>
            </a:r>
            <a:r>
              <a:rPr lang="en-US" sz="1800" dirty="0" err="1"/>
              <a:t>relacionados</a:t>
            </a:r>
            <a:r>
              <a:rPr lang="en-US" sz="1800" dirty="0"/>
              <a:t> para </a:t>
            </a:r>
            <a:r>
              <a:rPr lang="en-US" sz="1800" dirty="0" err="1"/>
              <a:t>comprender</a:t>
            </a:r>
            <a:r>
              <a:rPr lang="en-US" sz="1800" dirty="0"/>
              <a:t> y </a:t>
            </a:r>
            <a:r>
              <a:rPr lang="en-US" sz="1800" dirty="0" err="1"/>
              <a:t>analizar</a:t>
            </a:r>
            <a:r>
              <a:rPr lang="en-US" sz="1800" dirty="0"/>
              <a:t> </a:t>
            </a:r>
            <a:r>
              <a:rPr lang="en-US" sz="1800" dirty="0" err="1"/>
              <a:t>fenómenos</a:t>
            </a:r>
            <a:r>
              <a:rPr lang="en-US" sz="1800" dirty="0"/>
              <a:t> </a:t>
            </a:r>
            <a:r>
              <a:rPr lang="en-US" sz="1800" dirty="0" err="1"/>
              <a:t>reales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áfico en un documento con un bolígrafo">
            <a:extLst>
              <a:ext uri="{FF2B5EF4-FFF2-40B4-BE49-F238E27FC236}">
                <a16:creationId xmlns:a16="http://schemas.microsoft.com/office/drawing/2014/main" id="{61062352-495D-C8F9-B2C7-6ED96C6C40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60" r="21805" b="-6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63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380236" y="286601"/>
            <a:ext cx="5929422" cy="1852976"/>
          </a:xfrm>
        </p:spPr>
        <p:txBody>
          <a:bodyPr>
            <a:normAutofit/>
          </a:bodyPr>
          <a:lstStyle/>
          <a:p>
            <a:r>
              <a:rPr lang="en-US" sz="4000"/>
              <a:t>Investigación y Desarrollo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380237" y="2621381"/>
            <a:ext cx="5929422" cy="3322219"/>
          </a:xfrm>
        </p:spPr>
        <p:txBody>
          <a:bodyPr>
            <a:normAutofit/>
          </a:bodyPr>
          <a:lstStyle/>
          <a:p>
            <a:pPr lvl="0"/>
            <a:r>
              <a:rPr lang="en-US" sz="1800"/>
              <a:t>Big Data en la investigación científica</a:t>
            </a:r>
          </a:p>
          <a:p>
            <a:pPr lvl="0"/>
            <a:r>
              <a:rPr lang="en-US" sz="1800"/>
              <a:t>Ciencia de datos en estudios genómicos y farmacéuticos</a:t>
            </a:r>
          </a:p>
          <a:p>
            <a:pPr lvl="0"/>
            <a:r>
              <a:rPr lang="en-US" sz="1800"/>
              <a:t>Colaboraciones entre IA y científicos para descubrimientos acelerados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ersona utilizando un microscopio">
            <a:extLst>
              <a:ext uri="{FF2B5EF4-FFF2-40B4-BE49-F238E27FC236}">
                <a16:creationId xmlns:a16="http://schemas.microsoft.com/office/drawing/2014/main" id="{76C877C1-77F2-8A42-430E-8F3C76192F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42" r="43221" b="-1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04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380236" y="286601"/>
            <a:ext cx="5929422" cy="1852976"/>
          </a:xfrm>
        </p:spPr>
        <p:txBody>
          <a:bodyPr>
            <a:normAutofit/>
          </a:bodyPr>
          <a:lstStyle/>
          <a:p>
            <a:r>
              <a:rPr lang="en-US" sz="4000"/>
              <a:t>Política y Sociedad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380237" y="2621381"/>
            <a:ext cx="5929422" cy="3322219"/>
          </a:xfrm>
        </p:spPr>
        <p:txBody>
          <a:bodyPr>
            <a:normAutofit/>
          </a:bodyPr>
          <a:lstStyle/>
          <a:p>
            <a:pPr lvl="0"/>
            <a:r>
              <a:rPr lang="en-US" sz="1800"/>
              <a:t>Análisis de tendencias sociales y políticas</a:t>
            </a:r>
          </a:p>
          <a:p>
            <a:pPr lvl="0"/>
            <a:r>
              <a:rPr lang="en-US" sz="1800"/>
              <a:t>Planificación urbana y gestión de servicios públicos</a:t>
            </a:r>
          </a:p>
          <a:p>
            <a:pPr lvl="0"/>
            <a:r>
              <a:rPr lang="en-US" sz="1800"/>
              <a:t>Contribución a la sostenibilidad y medio ambiente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Lupa resalta un rendimiento económico decreciente">
            <a:extLst>
              <a:ext uri="{FF2B5EF4-FFF2-40B4-BE49-F238E27FC236}">
                <a16:creationId xmlns:a16="http://schemas.microsoft.com/office/drawing/2014/main" id="{2CC520AB-28D5-E01D-DE93-8E091E4347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04" r="26861" b="-6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903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Un modelo molecular">
            <a:extLst>
              <a:ext uri="{FF2B5EF4-FFF2-40B4-BE49-F238E27FC236}">
                <a16:creationId xmlns:a16="http://schemas.microsoft.com/office/drawing/2014/main" id="{663FEF7E-7F8E-44D2-0BC5-BA792BD1C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94" r="-2" b="8316"/>
          <a:stretch/>
        </p:blipFill>
        <p:spPr>
          <a:xfrm>
            <a:off x="20" y="-1824"/>
            <a:ext cx="12191980" cy="68655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57DA40C-10B8-4678-8433-AA03ED65E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51114" y="709684"/>
            <a:ext cx="5124247" cy="1927695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Retos y ética en la ciencia de datos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DEB652-CD49-4786-9154-A1A30E195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19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A7483D-55E4-41F7-8F87-19FAB2AEA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399291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16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380236" y="286601"/>
            <a:ext cx="5929422" cy="1852976"/>
          </a:xfrm>
        </p:spPr>
        <p:txBody>
          <a:bodyPr>
            <a:normAutofit/>
          </a:bodyPr>
          <a:lstStyle/>
          <a:p>
            <a:r>
              <a:rPr lang="en-US" sz="4000"/>
              <a:t>Introducción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380237" y="2621381"/>
            <a:ext cx="5929422" cy="3322219"/>
          </a:xfrm>
        </p:spPr>
        <p:txBody>
          <a:bodyPr>
            <a:normAutofit/>
          </a:bodyPr>
          <a:lstStyle/>
          <a:p>
            <a:pPr lvl="0"/>
            <a:r>
              <a:rPr lang="en-US" sz="1800"/>
              <a:t>Crecimiento exponencial de los datos</a:t>
            </a:r>
          </a:p>
          <a:p>
            <a:pPr lvl="0"/>
            <a:r>
              <a:rPr lang="en-US" sz="1800"/>
              <a:t>Importancia en la toma de decisiones estratégicas</a:t>
            </a:r>
          </a:p>
          <a:p>
            <a:pPr lvl="0"/>
            <a:r>
              <a:rPr lang="en-US" sz="1800"/>
              <a:t>Ciencia de datos en la intersección de estadística, informática y conocimiento del dominio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áficas financieras en una pantalla oscura">
            <a:extLst>
              <a:ext uri="{FF2B5EF4-FFF2-40B4-BE49-F238E27FC236}">
                <a16:creationId xmlns:a16="http://schemas.microsoft.com/office/drawing/2014/main" id="{C52F155D-7861-362D-FF0A-5CDAD92BB2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45" r="32863" b="9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901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380236" y="286601"/>
            <a:ext cx="5929422" cy="1852976"/>
          </a:xfrm>
        </p:spPr>
        <p:txBody>
          <a:bodyPr>
            <a:normAutofit/>
          </a:bodyPr>
          <a:lstStyle/>
          <a:p>
            <a:r>
              <a:rPr lang="en-US" sz="4000"/>
              <a:t>Retos en la Ciencia de Datos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380237" y="2621381"/>
            <a:ext cx="5929422" cy="3322219"/>
          </a:xfrm>
        </p:spPr>
        <p:txBody>
          <a:bodyPr>
            <a:normAutofit/>
          </a:bodyPr>
          <a:lstStyle/>
          <a:p>
            <a:pPr lvl="0"/>
            <a:r>
              <a:rPr lang="en-US" sz="1800"/>
              <a:t>Volumen y Gestión de Datos: Asegurar el almacenamiento y procesamiento eficiente de grandes volúmenes de datos</a:t>
            </a:r>
          </a:p>
          <a:p>
            <a:pPr lvl="0"/>
            <a:r>
              <a:rPr lang="en-US" sz="1800"/>
              <a:t>Variedad y Complejidad: Integrar y analizar datos de múltiples fuentes y formatos</a:t>
            </a:r>
          </a:p>
          <a:p>
            <a:pPr lvl="0"/>
            <a:r>
              <a:rPr lang="en-US" sz="1800"/>
              <a:t>Velocidad y Actualización: Manejar la rapidez de generación de datos y la necesidad de análisis en tiempo real</a:t>
            </a:r>
          </a:p>
          <a:p>
            <a:pPr lvl="0"/>
            <a:r>
              <a:rPr lang="en-US" sz="1800"/>
              <a:t>Veracidad y Calidad de Datos: Garantizar la precisión, integridad y confiabilidad de los datos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áfico económico digital">
            <a:extLst>
              <a:ext uri="{FF2B5EF4-FFF2-40B4-BE49-F238E27FC236}">
                <a16:creationId xmlns:a16="http://schemas.microsoft.com/office/drawing/2014/main" id="{0D7132F3-600F-E31D-A1F7-62C5F7DC13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388" r="22887" b="5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807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380236" y="286601"/>
            <a:ext cx="5929422" cy="1852976"/>
          </a:xfrm>
        </p:spPr>
        <p:txBody>
          <a:bodyPr>
            <a:normAutofit/>
          </a:bodyPr>
          <a:lstStyle/>
          <a:p>
            <a:r>
              <a:rPr lang="en-US" sz="4000"/>
              <a:t>Ética en la Ciencia de Datos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380237" y="2621381"/>
            <a:ext cx="5929422" cy="3322219"/>
          </a:xfrm>
        </p:spPr>
        <p:txBody>
          <a:bodyPr>
            <a:normAutofit/>
          </a:bodyPr>
          <a:lstStyle/>
          <a:p>
            <a:pPr lvl="0"/>
            <a:r>
              <a:rPr lang="en-US" sz="1800"/>
              <a:t>Privacidad de los Datos: Respeto por la privacidad individual y protección contra el uso indebido de datos personales</a:t>
            </a:r>
          </a:p>
          <a:p>
            <a:pPr lvl="0"/>
            <a:r>
              <a:rPr lang="en-US" sz="1800"/>
              <a:t>Sesgo y Discriminación: Prevenir sesgos en algoritmos que puedan conducir a la discriminación</a:t>
            </a:r>
          </a:p>
          <a:p>
            <a:pPr lvl="0"/>
            <a:r>
              <a:rPr lang="en-US" sz="1800"/>
              <a:t>Transparencia y Explicabilidad: Crear sistemas que sean transparentes y cuyas decisiones puedan ser explicadas</a:t>
            </a:r>
          </a:p>
          <a:p>
            <a:pPr lvl="0"/>
            <a:r>
              <a:rPr lang="en-US" sz="1800"/>
              <a:t>Responsabilidad: Establecer claridad en la responsabilidad de las decisiones tomadas con el apoyo de sistemas de datos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Marca de exclamación sobre fondo amarillo">
            <a:extLst>
              <a:ext uri="{FF2B5EF4-FFF2-40B4-BE49-F238E27FC236}">
                <a16:creationId xmlns:a16="http://schemas.microsoft.com/office/drawing/2014/main" id="{008B2896-6159-A22D-79FE-61343F0BED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17" r="19650" b="5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80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380236" y="286601"/>
            <a:ext cx="5929422" cy="1852976"/>
          </a:xfrm>
        </p:spPr>
        <p:txBody>
          <a:bodyPr>
            <a:normAutofit/>
          </a:bodyPr>
          <a:lstStyle/>
          <a:p>
            <a:r>
              <a:rPr lang="en-US" sz="4000"/>
              <a:t>El Científico de Datos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380237" y="2621381"/>
            <a:ext cx="5929422" cy="3322219"/>
          </a:xfr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ct val="110000"/>
              </a:lnSpc>
            </a:pPr>
            <a:endParaRPr lang="en-US" sz="1100" dirty="0"/>
          </a:p>
          <a:p>
            <a:pPr lvl="0">
              <a:lnSpc>
                <a:spcPct val="110000"/>
              </a:lnSpc>
            </a:pPr>
            <a:r>
              <a:rPr lang="en-US" sz="1600" dirty="0" err="1"/>
              <a:t>Título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Ciencia de </a:t>
            </a:r>
            <a:r>
              <a:rPr lang="en-US" sz="1600" dirty="0" err="1"/>
              <a:t>Datos</a:t>
            </a:r>
            <a:r>
              <a:rPr lang="en-US" sz="1600" dirty="0"/>
              <a:t>, Estadística, </a:t>
            </a:r>
            <a:r>
              <a:rPr lang="en-US" sz="1600" dirty="0" err="1"/>
              <a:t>Informática</a:t>
            </a:r>
            <a:r>
              <a:rPr lang="en-US" sz="1600" dirty="0"/>
              <a:t>, </a:t>
            </a:r>
            <a:r>
              <a:rPr lang="en-US" sz="1600" dirty="0" err="1"/>
              <a:t>Matemáticas</a:t>
            </a:r>
            <a:r>
              <a:rPr lang="en-US" sz="1600" dirty="0"/>
              <a:t> o campos </a:t>
            </a:r>
            <a:r>
              <a:rPr lang="en-US" sz="1600" dirty="0" err="1"/>
              <a:t>relacionados</a:t>
            </a:r>
            <a:endParaRPr lang="en-US" sz="1600" dirty="0"/>
          </a:p>
          <a:p>
            <a:pPr lvl="0">
              <a:lnSpc>
                <a:spcPct val="110000"/>
              </a:lnSpc>
            </a:pPr>
            <a:r>
              <a:rPr lang="en-US" sz="1600" err="1"/>
              <a:t>Formación</a:t>
            </a:r>
            <a:r>
              <a:rPr lang="en-US" sz="1600" dirty="0"/>
              <a:t> continua para </a:t>
            </a:r>
            <a:r>
              <a:rPr lang="en-US" sz="1600" err="1"/>
              <a:t>mantenerse</a:t>
            </a:r>
            <a:r>
              <a:rPr lang="en-US" sz="1600" dirty="0"/>
              <a:t> </a:t>
            </a:r>
            <a:r>
              <a:rPr lang="en-US" sz="1600" err="1"/>
              <a:t>actualizado</a:t>
            </a:r>
            <a:r>
              <a:rPr lang="en-US" sz="1600" dirty="0"/>
              <a:t> con las </a:t>
            </a:r>
            <a:r>
              <a:rPr lang="en-US" sz="1600" err="1"/>
              <a:t>últimas</a:t>
            </a:r>
            <a:r>
              <a:rPr lang="en-US" sz="1600" dirty="0"/>
              <a:t> </a:t>
            </a:r>
            <a:r>
              <a:rPr lang="en-US" sz="1600" err="1"/>
              <a:t>tendencias</a:t>
            </a:r>
            <a:r>
              <a:rPr lang="en-US" sz="1600" dirty="0"/>
              <a:t> y </a:t>
            </a:r>
            <a:r>
              <a:rPr lang="en-US" sz="1600" err="1"/>
              <a:t>tecnologías</a:t>
            </a:r>
            <a:endParaRPr lang="en-US" sz="1600"/>
          </a:p>
          <a:p>
            <a:pPr marL="0" lvl="0" indent="0">
              <a:lnSpc>
                <a:spcPct val="110000"/>
              </a:lnSpc>
              <a:buNone/>
            </a:pPr>
            <a:r>
              <a:rPr lang="en-US" sz="1600" err="1"/>
              <a:t>Habilidades</a:t>
            </a:r>
            <a:r>
              <a:rPr lang="en-US" sz="1600" dirty="0"/>
              <a:t> </a:t>
            </a:r>
            <a:r>
              <a:rPr lang="en-US" sz="1600" err="1"/>
              <a:t>Necesarias</a:t>
            </a:r>
            <a:endParaRPr lang="en-US" sz="1600" dirty="0"/>
          </a:p>
          <a:p>
            <a:pPr lvl="0">
              <a:lnSpc>
                <a:spcPct val="110000"/>
              </a:lnSpc>
            </a:pPr>
            <a:r>
              <a:rPr lang="en-US" sz="1600" err="1"/>
              <a:t>Análisis</a:t>
            </a:r>
            <a:r>
              <a:rPr lang="en-US" sz="1600" dirty="0"/>
              <a:t> </a:t>
            </a:r>
            <a:r>
              <a:rPr lang="en-US" sz="1600" err="1"/>
              <a:t>estadístico</a:t>
            </a:r>
            <a:r>
              <a:rPr lang="en-US" sz="1600" dirty="0"/>
              <a:t>, Machine Learning, </a:t>
            </a:r>
            <a:r>
              <a:rPr lang="en-US" sz="1600" err="1"/>
              <a:t>Minería</a:t>
            </a:r>
            <a:r>
              <a:rPr lang="en-US" sz="1600" dirty="0"/>
              <a:t> de </a:t>
            </a:r>
            <a:r>
              <a:rPr lang="en-US" sz="1600" err="1"/>
              <a:t>datos</a:t>
            </a:r>
            <a:endParaRPr lang="en-US" sz="1600"/>
          </a:p>
          <a:p>
            <a:pPr lvl="0">
              <a:lnSpc>
                <a:spcPct val="110000"/>
              </a:lnSpc>
            </a:pPr>
            <a:r>
              <a:rPr lang="en-US" sz="1600" err="1"/>
              <a:t>Manejo</a:t>
            </a:r>
            <a:r>
              <a:rPr lang="en-US" sz="1600" dirty="0"/>
              <a:t> de bases de </a:t>
            </a:r>
            <a:r>
              <a:rPr lang="en-US" sz="1600" err="1"/>
              <a:t>datos</a:t>
            </a:r>
            <a:r>
              <a:rPr lang="en-US" sz="1600" dirty="0"/>
              <a:t> SQL/</a:t>
            </a:r>
            <a:r>
              <a:rPr lang="en-US" sz="1600" err="1"/>
              <a:t>noSQL</a:t>
            </a:r>
            <a:endParaRPr lang="en-US" sz="1600"/>
          </a:p>
          <a:p>
            <a:pPr lvl="0">
              <a:lnSpc>
                <a:spcPct val="110000"/>
              </a:lnSpc>
            </a:pPr>
            <a:r>
              <a:rPr lang="en-US" sz="1600" err="1"/>
              <a:t>Visualización</a:t>
            </a:r>
            <a:r>
              <a:rPr lang="en-US" sz="1600" dirty="0"/>
              <a:t> de </a:t>
            </a:r>
            <a:r>
              <a:rPr lang="en-US" sz="1600" err="1"/>
              <a:t>datos</a:t>
            </a:r>
            <a:r>
              <a:rPr lang="en-US" sz="1600" dirty="0"/>
              <a:t> y </a:t>
            </a:r>
            <a:r>
              <a:rPr lang="en-US" sz="1600" err="1"/>
              <a:t>habilidades</a:t>
            </a:r>
            <a:r>
              <a:rPr lang="en-US" sz="1600" dirty="0"/>
              <a:t> de </a:t>
            </a:r>
            <a:r>
              <a:rPr lang="en-US" sz="1600" err="1"/>
              <a:t>presentación</a:t>
            </a:r>
            <a:endParaRPr lang="en-US" sz="16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áfico económico digital">
            <a:extLst>
              <a:ext uri="{FF2B5EF4-FFF2-40B4-BE49-F238E27FC236}">
                <a16:creationId xmlns:a16="http://schemas.microsoft.com/office/drawing/2014/main" id="{C29B5587-F082-3A53-3538-1845956655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388" r="22887" b="5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7191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380236" y="286601"/>
            <a:ext cx="5929422" cy="1852976"/>
          </a:xfrm>
        </p:spPr>
        <p:txBody>
          <a:bodyPr>
            <a:normAutofit/>
          </a:bodyPr>
          <a:lstStyle/>
          <a:p>
            <a:r>
              <a:rPr lang="en-US" sz="4000"/>
              <a:t>El Científico de Datos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380237" y="2621381"/>
            <a:ext cx="5929422" cy="3322219"/>
          </a:xfrm>
        </p:spPr>
        <p:txBody>
          <a:bodyPr>
            <a:normAutofit/>
          </a:bodyPr>
          <a:lstStyle/>
          <a:p>
            <a:pPr lvl="0">
              <a:lnSpc>
                <a:spcPct val="110000"/>
              </a:lnSpc>
            </a:pPr>
            <a:r>
              <a:rPr lang="en-US" sz="1500"/>
              <a:t>Pensamiento crítico y resolución de problemas</a:t>
            </a:r>
          </a:p>
          <a:p>
            <a:pPr lvl="0">
              <a:lnSpc>
                <a:spcPct val="110000"/>
              </a:lnSpc>
            </a:pPr>
            <a:r>
              <a:rPr lang="en-US" sz="1500"/>
              <a:t>Día a día del rol</a:t>
            </a:r>
          </a:p>
          <a:p>
            <a:pPr lvl="0">
              <a:lnSpc>
                <a:spcPct val="110000"/>
              </a:lnSpc>
            </a:pPr>
            <a:r>
              <a:rPr lang="en-US" sz="1500"/>
              <a:t>Tareas Comunes</a:t>
            </a:r>
          </a:p>
          <a:p>
            <a:pPr lvl="0">
              <a:lnSpc>
                <a:spcPct val="110000"/>
              </a:lnSpc>
            </a:pPr>
            <a:r>
              <a:rPr lang="en-US" sz="1500"/>
              <a:t>Limpieza y preparación de conjuntos de datos</a:t>
            </a:r>
          </a:p>
          <a:p>
            <a:pPr lvl="0">
              <a:lnSpc>
                <a:spcPct val="110000"/>
              </a:lnSpc>
            </a:pPr>
            <a:r>
              <a:rPr lang="en-US" sz="1500"/>
              <a:t>Desarrollo y optimización de modelos de Machine Learning</a:t>
            </a:r>
          </a:p>
          <a:p>
            <a:pPr lvl="0">
              <a:lnSpc>
                <a:spcPct val="110000"/>
              </a:lnSpc>
            </a:pPr>
            <a:r>
              <a:rPr lang="en-US" sz="1500"/>
              <a:t>Análisis exploratorio de datos para identificar patrones y tendencias</a:t>
            </a:r>
          </a:p>
          <a:p>
            <a:pPr lvl="0">
              <a:lnSpc>
                <a:spcPct val="110000"/>
              </a:lnSpc>
            </a:pPr>
            <a:r>
              <a:rPr lang="en-US" sz="1500"/>
              <a:t>Creación de dashboards y reportes para comunicar hallazgos</a:t>
            </a:r>
          </a:p>
          <a:p>
            <a:pPr lvl="0">
              <a:lnSpc>
                <a:spcPct val="110000"/>
              </a:lnSpc>
            </a:pPr>
            <a:r>
              <a:rPr lang="en-US" sz="1500"/>
              <a:t>Colaboración</a:t>
            </a:r>
          </a:p>
          <a:p>
            <a:pPr lvl="0">
              <a:lnSpc>
                <a:spcPct val="110000"/>
              </a:lnSpc>
            </a:pPr>
            <a:r>
              <a:rPr lang="en-US" sz="1500"/>
              <a:t>Trabajo con equipos multidisciplinarios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Escritorio con elementos de productividad">
            <a:extLst>
              <a:ext uri="{FF2B5EF4-FFF2-40B4-BE49-F238E27FC236}">
                <a16:creationId xmlns:a16="http://schemas.microsoft.com/office/drawing/2014/main" id="{D987FA26-A112-5299-55B8-DC985249F1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29" r="20637" b="-6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6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380236" y="286601"/>
            <a:ext cx="5929422" cy="1852976"/>
          </a:xfrm>
        </p:spPr>
        <p:txBody>
          <a:bodyPr>
            <a:normAutofit/>
          </a:bodyPr>
          <a:lstStyle/>
          <a:p>
            <a:r>
              <a:rPr lang="en-US" sz="4000"/>
              <a:t>El Científico de Datos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341160" y="2377150"/>
            <a:ext cx="5929422" cy="3322219"/>
          </a:xfrm>
        </p:spPr>
        <p:txBody>
          <a:bodyPr vert="horz" lIns="0" tIns="0" rIns="0" bIns="0" rtlCol="0" anchor="t">
            <a:noAutofit/>
          </a:bodyPr>
          <a:lstStyle/>
          <a:p>
            <a:pPr lvl="0">
              <a:lnSpc>
                <a:spcPct val="110000"/>
              </a:lnSpc>
            </a:pPr>
            <a:r>
              <a:rPr lang="en-US" sz="1600" err="1"/>
              <a:t>Participación</a:t>
            </a:r>
            <a:r>
              <a:rPr lang="en-US" sz="1600" dirty="0"/>
              <a:t> </a:t>
            </a:r>
            <a:r>
              <a:rPr lang="en-US" sz="1600" err="1"/>
              <a:t>en</a:t>
            </a:r>
            <a:r>
              <a:rPr lang="en-US" sz="1600" dirty="0"/>
              <a:t> </a:t>
            </a:r>
            <a:r>
              <a:rPr lang="en-US" sz="1600" err="1"/>
              <a:t>reuniones</a:t>
            </a:r>
            <a:r>
              <a:rPr lang="en-US" sz="1600" dirty="0"/>
              <a:t> para la </a:t>
            </a:r>
            <a:r>
              <a:rPr lang="en-US" sz="1600" err="1"/>
              <a:t>definición</a:t>
            </a:r>
            <a:r>
              <a:rPr lang="en-US" sz="1600" dirty="0"/>
              <a:t> de </a:t>
            </a:r>
            <a:r>
              <a:rPr lang="en-US" sz="1600" err="1"/>
              <a:t>requerimientos</a:t>
            </a:r>
            <a:r>
              <a:rPr lang="en-US" sz="1600" dirty="0"/>
              <a:t> y </a:t>
            </a:r>
            <a:r>
              <a:rPr lang="en-US" sz="1600" err="1"/>
              <a:t>estrategias</a:t>
            </a:r>
            <a:r>
              <a:rPr lang="en-US" sz="1600" dirty="0"/>
              <a:t> de </a:t>
            </a:r>
            <a:r>
              <a:rPr lang="en-US" sz="1600" err="1"/>
              <a:t>análisis</a:t>
            </a:r>
            <a:r>
              <a:rPr lang="en-US" sz="1600" dirty="0"/>
              <a:t> de </a:t>
            </a:r>
            <a:r>
              <a:rPr lang="en-US" sz="1600" err="1"/>
              <a:t>datos</a:t>
            </a:r>
            <a:endParaRPr lang="en-US" sz="1600"/>
          </a:p>
          <a:p>
            <a:pPr lvl="0">
              <a:lnSpc>
                <a:spcPct val="110000"/>
              </a:lnSpc>
            </a:pPr>
            <a:r>
              <a:rPr lang="en-US" sz="1600" err="1"/>
              <a:t>Desafíos</a:t>
            </a:r>
            <a:r>
              <a:rPr lang="en-US" sz="1600" dirty="0"/>
              <a:t> </a:t>
            </a:r>
            <a:r>
              <a:rPr lang="en-US" sz="1600" err="1"/>
              <a:t>Comunes</a:t>
            </a:r>
            <a:endParaRPr lang="en-US" sz="1600"/>
          </a:p>
          <a:p>
            <a:pPr lvl="0">
              <a:lnSpc>
                <a:spcPct val="110000"/>
              </a:lnSpc>
            </a:pPr>
            <a:r>
              <a:rPr lang="en-US" sz="1600" err="1"/>
              <a:t>Manejo</a:t>
            </a:r>
            <a:r>
              <a:rPr lang="en-US" sz="1600" dirty="0"/>
              <a:t> de Grandes </a:t>
            </a:r>
            <a:r>
              <a:rPr lang="en-US" sz="1600" err="1"/>
              <a:t>Volúmenes</a:t>
            </a:r>
            <a:r>
              <a:rPr lang="en-US" sz="1600" dirty="0"/>
              <a:t> de </a:t>
            </a:r>
            <a:r>
              <a:rPr lang="en-US" sz="1600" err="1"/>
              <a:t>Datos</a:t>
            </a:r>
            <a:endParaRPr lang="en-US" sz="1600"/>
          </a:p>
          <a:p>
            <a:pPr lvl="0">
              <a:lnSpc>
                <a:spcPct val="110000"/>
              </a:lnSpc>
            </a:pPr>
            <a:r>
              <a:rPr lang="en-US" sz="1600" err="1"/>
              <a:t>Almacenamiento</a:t>
            </a:r>
            <a:r>
              <a:rPr lang="en-US" sz="1600" dirty="0"/>
              <a:t>, </a:t>
            </a:r>
            <a:r>
              <a:rPr lang="en-US" sz="1600" err="1"/>
              <a:t>procesamiento</a:t>
            </a:r>
            <a:r>
              <a:rPr lang="en-US" sz="1600" dirty="0"/>
              <a:t> y </a:t>
            </a:r>
            <a:r>
              <a:rPr lang="en-US" sz="1600" err="1"/>
              <a:t>análisis</a:t>
            </a:r>
            <a:r>
              <a:rPr lang="en-US" sz="1600" dirty="0"/>
              <a:t> de </a:t>
            </a:r>
            <a:r>
              <a:rPr lang="en-US" sz="1600" err="1"/>
              <a:t>datos</a:t>
            </a:r>
            <a:r>
              <a:rPr lang="en-US" sz="1600" dirty="0"/>
              <a:t> "big data"</a:t>
            </a:r>
          </a:p>
          <a:p>
            <a:pPr lvl="0">
              <a:lnSpc>
                <a:spcPct val="110000"/>
              </a:lnSpc>
            </a:pPr>
            <a:r>
              <a:rPr lang="en-US" sz="1600" dirty="0"/>
              <a:t>Calidad de </a:t>
            </a:r>
            <a:r>
              <a:rPr lang="en-US" sz="1600" err="1"/>
              <a:t>Datos</a:t>
            </a:r>
            <a:endParaRPr lang="en-US" sz="1600"/>
          </a:p>
          <a:p>
            <a:pPr lvl="0">
              <a:lnSpc>
                <a:spcPct val="110000"/>
              </a:lnSpc>
            </a:pPr>
            <a:r>
              <a:rPr lang="en-US" sz="1600" err="1"/>
              <a:t>Aseguramiento</a:t>
            </a:r>
            <a:r>
              <a:rPr lang="en-US" sz="1600" dirty="0"/>
              <a:t> de la </a:t>
            </a:r>
            <a:r>
              <a:rPr lang="en-US" sz="1600" err="1"/>
              <a:t>integridad</a:t>
            </a:r>
            <a:r>
              <a:rPr lang="en-US" sz="1600" dirty="0"/>
              <a:t> y </a:t>
            </a:r>
            <a:r>
              <a:rPr lang="en-US" sz="1600" err="1"/>
              <a:t>precisión</a:t>
            </a:r>
            <a:r>
              <a:rPr lang="en-US" sz="1600" dirty="0"/>
              <a:t> de </a:t>
            </a:r>
            <a:r>
              <a:rPr lang="en-US" sz="1600" err="1"/>
              <a:t>los</a:t>
            </a:r>
            <a:r>
              <a:rPr lang="en-US" sz="1600" dirty="0"/>
              <a:t> </a:t>
            </a:r>
            <a:r>
              <a:rPr lang="en-US" sz="1600" err="1"/>
              <a:t>datos</a:t>
            </a:r>
            <a:endParaRPr lang="en-US" sz="1600"/>
          </a:p>
          <a:p>
            <a:pPr lvl="0">
              <a:lnSpc>
                <a:spcPct val="110000"/>
              </a:lnSpc>
            </a:pPr>
            <a:r>
              <a:rPr lang="en-US" sz="1600" err="1"/>
              <a:t>Actualización</a:t>
            </a:r>
            <a:r>
              <a:rPr lang="en-US" sz="1600" dirty="0"/>
              <a:t> </a:t>
            </a:r>
            <a:r>
              <a:rPr lang="en-US" sz="1600" err="1"/>
              <a:t>Tecnológica</a:t>
            </a:r>
            <a:endParaRPr lang="en-US" sz="1600"/>
          </a:p>
          <a:p>
            <a:pPr lvl="0">
              <a:lnSpc>
                <a:spcPct val="110000"/>
              </a:lnSpc>
            </a:pPr>
            <a:r>
              <a:rPr lang="en-US" sz="1600" err="1"/>
              <a:t>Mantenerse</a:t>
            </a:r>
            <a:r>
              <a:rPr lang="en-US" sz="1600" dirty="0"/>
              <a:t> al día con </a:t>
            </a:r>
            <a:r>
              <a:rPr lang="en-US" sz="1600" err="1"/>
              <a:t>el</a:t>
            </a:r>
            <a:r>
              <a:rPr lang="en-US" sz="1600" dirty="0"/>
              <a:t> </a:t>
            </a:r>
            <a:r>
              <a:rPr lang="en-US" sz="1600" err="1"/>
              <a:t>cambio</a:t>
            </a:r>
            <a:r>
              <a:rPr lang="en-US" sz="1600" dirty="0"/>
              <a:t> </a:t>
            </a:r>
            <a:r>
              <a:rPr lang="en-US" sz="1600" err="1"/>
              <a:t>constante</a:t>
            </a:r>
            <a:r>
              <a:rPr lang="en-US" sz="1600" dirty="0"/>
              <a:t> de </a:t>
            </a:r>
            <a:r>
              <a:rPr lang="en-US" sz="1600" err="1"/>
              <a:t>herramientas</a:t>
            </a:r>
            <a:r>
              <a:rPr lang="en-US" sz="1600" dirty="0"/>
              <a:t> y </a:t>
            </a:r>
            <a:r>
              <a:rPr lang="en-US" sz="1600" err="1"/>
              <a:t>algoritmos</a:t>
            </a:r>
            <a:endParaRPr lang="en-US" sz="1600"/>
          </a:p>
          <a:p>
            <a:pPr lvl="0">
              <a:lnSpc>
                <a:spcPct val="110000"/>
              </a:lnSpc>
            </a:pPr>
            <a:r>
              <a:rPr lang="en-US" sz="1600" err="1"/>
              <a:t>Comunicación</a:t>
            </a:r>
            <a:r>
              <a:rPr lang="en-US" sz="1600" dirty="0"/>
              <a:t> de </a:t>
            </a:r>
            <a:r>
              <a:rPr lang="en-US" sz="1600" err="1"/>
              <a:t>Resultados</a:t>
            </a:r>
            <a:endParaRPr lang="en-US" sz="16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Escritorio con elementos de productividad">
            <a:extLst>
              <a:ext uri="{FF2B5EF4-FFF2-40B4-BE49-F238E27FC236}">
                <a16:creationId xmlns:a16="http://schemas.microsoft.com/office/drawing/2014/main" id="{D11DB1C3-E0D5-78D1-ADE7-AB44622AAA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29" r="20637" b="-6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1034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380236" y="286601"/>
            <a:ext cx="5929422" cy="1852976"/>
          </a:xfrm>
        </p:spPr>
        <p:txBody>
          <a:bodyPr>
            <a:normAutofit/>
          </a:bodyPr>
          <a:lstStyle/>
          <a:p>
            <a:r>
              <a:rPr lang="en-US" sz="4000"/>
              <a:t>El Científico de Datos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380237" y="2621381"/>
            <a:ext cx="5929422" cy="3322219"/>
          </a:xfr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ct val="110000"/>
              </a:lnSpc>
            </a:pPr>
            <a:r>
              <a:rPr lang="en-US" sz="1500" dirty="0" err="1"/>
              <a:t>Traducir</a:t>
            </a:r>
            <a:r>
              <a:rPr lang="en-US" sz="1500" dirty="0"/>
              <a:t> </a:t>
            </a:r>
            <a:r>
              <a:rPr lang="en-US" sz="1500" dirty="0" err="1"/>
              <a:t>hallazgos</a:t>
            </a:r>
            <a:r>
              <a:rPr lang="en-US" sz="1500" dirty="0"/>
              <a:t> </a:t>
            </a:r>
            <a:r>
              <a:rPr lang="en-US" sz="1500" dirty="0" err="1"/>
              <a:t>complejos</a:t>
            </a:r>
            <a:r>
              <a:rPr lang="en-US" sz="1500" dirty="0"/>
              <a:t> a </a:t>
            </a:r>
            <a:r>
              <a:rPr lang="en-US" sz="1500" dirty="0" err="1"/>
              <a:t>lenguaje</a:t>
            </a:r>
            <a:r>
              <a:rPr lang="en-US" sz="1500" dirty="0"/>
              <a:t> </a:t>
            </a:r>
            <a:r>
              <a:rPr lang="en-US" sz="1500" dirty="0" err="1"/>
              <a:t>entendible</a:t>
            </a:r>
            <a:r>
              <a:rPr lang="en-US" sz="1500" dirty="0"/>
              <a:t> para stakeholders</a:t>
            </a:r>
          </a:p>
          <a:p>
            <a:pPr marL="0" lvl="0" indent="0">
              <a:lnSpc>
                <a:spcPct val="110000"/>
              </a:lnSpc>
              <a:buNone/>
            </a:pPr>
            <a:r>
              <a:rPr lang="en-US" sz="1500"/>
              <a:t>Herramientas del </a:t>
            </a:r>
            <a:r>
              <a:rPr lang="en-US" sz="1500" err="1"/>
              <a:t>Científico</a:t>
            </a:r>
            <a:r>
              <a:rPr lang="en-US" sz="1500"/>
              <a:t> de </a:t>
            </a:r>
            <a:r>
              <a:rPr lang="en-US" sz="1500" err="1"/>
              <a:t>Datos</a:t>
            </a:r>
            <a:endParaRPr lang="en-US" sz="1500" dirty="0" err="1"/>
          </a:p>
          <a:p>
            <a:pPr lvl="0">
              <a:lnSpc>
                <a:spcPct val="110000"/>
              </a:lnSpc>
            </a:pPr>
            <a:r>
              <a:rPr lang="en-US" sz="1500" dirty="0"/>
              <a:t>Software y </a:t>
            </a:r>
            <a:r>
              <a:rPr lang="en-US" sz="1500" dirty="0" err="1"/>
              <a:t>Lenguajes</a:t>
            </a:r>
            <a:r>
              <a:rPr lang="en-US" sz="1500" dirty="0"/>
              <a:t> de </a:t>
            </a:r>
            <a:r>
              <a:rPr lang="en-US" sz="1500" dirty="0" err="1"/>
              <a:t>Programación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Python, R, Julia</a:t>
            </a:r>
          </a:p>
          <a:p>
            <a:pPr lvl="0">
              <a:lnSpc>
                <a:spcPct val="110000"/>
              </a:lnSpc>
            </a:pPr>
            <a:r>
              <a:rPr lang="en-US" sz="1500" dirty="0"/>
              <a:t>Herramientas de ETL </a:t>
            </a:r>
            <a:r>
              <a:rPr lang="en-US" sz="1500" dirty="0" err="1"/>
              <a:t>como</a:t>
            </a:r>
            <a:r>
              <a:rPr lang="en-US" sz="1500" dirty="0"/>
              <a:t> Talend, Informatica</a:t>
            </a:r>
          </a:p>
          <a:p>
            <a:pPr lvl="0">
              <a:lnSpc>
                <a:spcPct val="110000"/>
              </a:lnSpc>
            </a:pPr>
            <a:r>
              <a:rPr lang="en-US" sz="1500" dirty="0" err="1"/>
              <a:t>Plataformas</a:t>
            </a:r>
            <a:r>
              <a:rPr lang="en-US" sz="1500" dirty="0"/>
              <a:t> de </a:t>
            </a:r>
            <a:r>
              <a:rPr lang="en-US" sz="1500" dirty="0" err="1"/>
              <a:t>análisis</a:t>
            </a:r>
            <a:r>
              <a:rPr lang="en-US" sz="1500" dirty="0"/>
              <a:t> de </a:t>
            </a:r>
            <a:r>
              <a:rPr lang="en-US" sz="1500" dirty="0" err="1"/>
              <a:t>datos</a:t>
            </a:r>
            <a:r>
              <a:rPr lang="en-US" sz="1500" dirty="0"/>
              <a:t> </a:t>
            </a:r>
            <a:r>
              <a:rPr lang="en-US" sz="1500" dirty="0" err="1"/>
              <a:t>como</a:t>
            </a:r>
            <a:r>
              <a:rPr lang="en-US" sz="1500" dirty="0"/>
              <a:t> SAS, SPSS</a:t>
            </a:r>
          </a:p>
          <a:p>
            <a:pPr lvl="0">
              <a:lnSpc>
                <a:spcPct val="110000"/>
              </a:lnSpc>
            </a:pPr>
            <a:r>
              <a:rPr lang="en-US" sz="1500" dirty="0" err="1"/>
              <a:t>Técnicas</a:t>
            </a:r>
            <a:r>
              <a:rPr lang="en-US" sz="1500" dirty="0"/>
              <a:t> </a:t>
            </a:r>
            <a:r>
              <a:rPr lang="en-US" sz="1500" dirty="0" err="1"/>
              <a:t>Estadísticas</a:t>
            </a:r>
          </a:p>
          <a:p>
            <a:pPr lvl="0">
              <a:lnSpc>
                <a:spcPct val="110000"/>
              </a:lnSpc>
            </a:pPr>
            <a:r>
              <a:rPr lang="en-US" sz="1500" dirty="0" err="1"/>
              <a:t>Modelos</a:t>
            </a:r>
            <a:r>
              <a:rPr lang="en-US" sz="1500" dirty="0"/>
              <a:t> </a:t>
            </a:r>
            <a:r>
              <a:rPr lang="en-US" sz="1500" dirty="0" err="1"/>
              <a:t>predictivos</a:t>
            </a:r>
          </a:p>
          <a:p>
            <a:pPr lvl="0">
              <a:lnSpc>
                <a:spcPct val="110000"/>
              </a:lnSpc>
            </a:pPr>
            <a:r>
              <a:rPr lang="en-US" sz="1500" dirty="0" err="1"/>
              <a:t>Análisis</a:t>
            </a:r>
            <a:r>
              <a:rPr lang="en-US" sz="1500" dirty="0"/>
              <a:t> de </a:t>
            </a:r>
            <a:r>
              <a:rPr lang="en-US" sz="1500" dirty="0" err="1"/>
              <a:t>regresión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áfico económico digital">
            <a:extLst>
              <a:ext uri="{FF2B5EF4-FFF2-40B4-BE49-F238E27FC236}">
                <a16:creationId xmlns:a16="http://schemas.microsoft.com/office/drawing/2014/main" id="{EF5671EA-680E-9768-5207-6D087C387F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388" r="22887" b="5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114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380236" y="286601"/>
            <a:ext cx="5929422" cy="1852976"/>
          </a:xfrm>
        </p:spPr>
        <p:txBody>
          <a:bodyPr>
            <a:normAutofit/>
          </a:bodyPr>
          <a:lstStyle/>
          <a:p>
            <a:r>
              <a:rPr lang="en-US" sz="4000"/>
              <a:t>Breve Historia y Evolución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380237" y="2621381"/>
            <a:ext cx="5929422" cy="3322219"/>
          </a:xfrm>
        </p:spPr>
        <p:txBody>
          <a:bodyPr>
            <a:normAutofit/>
          </a:bodyPr>
          <a:lstStyle/>
          <a:p>
            <a:pPr lvl="0">
              <a:lnSpc>
                <a:spcPct val="110000"/>
              </a:lnSpc>
            </a:pPr>
            <a:r>
              <a:rPr lang="en-US" sz="1500"/>
              <a:t>Orígenes en la Estadística y la Informática</a:t>
            </a:r>
          </a:p>
          <a:p>
            <a:pPr lvl="0">
              <a:lnSpc>
                <a:spcPct val="110000"/>
              </a:lnSpc>
            </a:pPr>
            <a:r>
              <a:rPr lang="en-US" sz="1500"/>
              <a:t>Años 1960: Primer uso de términos relacionados con la "minería de datos"</a:t>
            </a:r>
          </a:p>
          <a:p>
            <a:pPr lvl="0">
              <a:lnSpc>
                <a:spcPct val="110000"/>
              </a:lnSpc>
            </a:pPr>
            <a:r>
              <a:rPr lang="en-US" sz="1500"/>
              <a:t>Años 1990: Auge de la "ciencia de datos" como concepto propio</a:t>
            </a:r>
          </a:p>
          <a:p>
            <a:pPr lvl="0">
              <a:lnSpc>
                <a:spcPct val="110000"/>
              </a:lnSpc>
            </a:pPr>
            <a:r>
              <a:rPr lang="en-US" sz="1500"/>
              <a:t>Principios del siglo XXI: Avances tecnológicos que permiten el manejo de grandes volúmenes de datos</a:t>
            </a:r>
          </a:p>
          <a:p>
            <a:pPr lvl="0">
              <a:lnSpc>
                <a:spcPct val="110000"/>
              </a:lnSpc>
            </a:pPr>
            <a:r>
              <a:rPr lang="en-US" sz="1500"/>
              <a:t>Expansión y Madurez</a:t>
            </a:r>
          </a:p>
          <a:p>
            <a:pPr lvl="0">
              <a:lnSpc>
                <a:spcPct val="110000"/>
              </a:lnSpc>
            </a:pPr>
            <a:r>
              <a:rPr lang="en-US" sz="1500"/>
              <a:t>Años 2010 en adelante: Explosión en la demanda de científicos de datos y reconocimiento como "el trabajo más sexy del siglo XXI"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áfico en un documento con un bolígrafo">
            <a:extLst>
              <a:ext uri="{FF2B5EF4-FFF2-40B4-BE49-F238E27FC236}">
                <a16:creationId xmlns:a16="http://schemas.microsoft.com/office/drawing/2014/main" id="{57351CCC-B53F-C9B0-FB7A-05C58DB3C2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60" r="21805" b="-6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274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380236" y="286601"/>
            <a:ext cx="5929422" cy="1852976"/>
          </a:xfrm>
        </p:spPr>
        <p:txBody>
          <a:bodyPr>
            <a:normAutofit/>
          </a:bodyPr>
          <a:lstStyle/>
          <a:p>
            <a:r>
              <a:rPr lang="en-US" sz="4000"/>
              <a:t>El Científico de Datos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380237" y="2621381"/>
            <a:ext cx="5929422" cy="3322219"/>
          </a:xfr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ct val="110000"/>
              </a:lnSpc>
            </a:pPr>
            <a:r>
              <a:rPr lang="en-US" sz="1300" dirty="0" err="1"/>
              <a:t>Pruebas</a:t>
            </a:r>
            <a:r>
              <a:rPr lang="en-US" sz="1300" dirty="0"/>
              <a:t> de </a:t>
            </a:r>
            <a:r>
              <a:rPr lang="en-US" sz="1300" dirty="0" err="1"/>
              <a:t>hipótesis</a:t>
            </a:r>
            <a:r>
              <a:rPr lang="en-US" sz="1300" dirty="0"/>
              <a:t> y series </a:t>
            </a:r>
            <a:r>
              <a:rPr lang="en-US" sz="1300" dirty="0" err="1"/>
              <a:t>temporales</a:t>
            </a:r>
          </a:p>
          <a:p>
            <a:pPr lvl="0">
              <a:lnSpc>
                <a:spcPct val="110000"/>
              </a:lnSpc>
            </a:pPr>
            <a:r>
              <a:rPr lang="en-US" sz="1300" dirty="0" err="1"/>
              <a:t>Visualización</a:t>
            </a:r>
            <a:r>
              <a:rPr lang="en-US" sz="1300" dirty="0"/>
              <a:t> de </a:t>
            </a:r>
            <a:r>
              <a:rPr lang="en-US" sz="1300" dirty="0" err="1"/>
              <a:t>Datos</a:t>
            </a:r>
          </a:p>
          <a:p>
            <a:pPr lvl="1">
              <a:lnSpc>
                <a:spcPct val="110000"/>
              </a:lnSpc>
            </a:pPr>
            <a:r>
              <a:rPr lang="en-US" sz="1300" dirty="0"/>
              <a:t>Tableau, Power BI, D3.js</a:t>
            </a:r>
          </a:p>
          <a:p>
            <a:pPr marL="0" lvl="0" indent="0">
              <a:lnSpc>
                <a:spcPct val="110000"/>
              </a:lnSpc>
              <a:buNone/>
            </a:pPr>
            <a:r>
              <a:rPr lang="en-US" sz="1300" dirty="0"/>
              <a:t>Proyectos</a:t>
            </a:r>
          </a:p>
          <a:p>
            <a:pPr lvl="0">
              <a:lnSpc>
                <a:spcPct val="110000"/>
              </a:lnSpc>
            </a:pPr>
            <a:r>
              <a:rPr lang="en-US" sz="1300" dirty="0"/>
              <a:t>Desarrollo de </a:t>
            </a:r>
            <a:r>
              <a:rPr lang="en-US" sz="1300" dirty="0" err="1"/>
              <a:t>sistemas</a:t>
            </a:r>
            <a:r>
              <a:rPr lang="en-US" sz="1300" dirty="0"/>
              <a:t> de </a:t>
            </a:r>
            <a:r>
              <a:rPr lang="en-US" sz="1300" dirty="0" err="1"/>
              <a:t>recomendación</a:t>
            </a:r>
            <a:r>
              <a:rPr lang="en-US" sz="1300" dirty="0"/>
              <a:t> </a:t>
            </a:r>
            <a:r>
              <a:rPr lang="en-US" sz="1300" dirty="0" err="1"/>
              <a:t>personalizados</a:t>
            </a:r>
            <a:r>
              <a:rPr lang="en-US" sz="1300" dirty="0"/>
              <a:t> para e-commerce</a:t>
            </a:r>
          </a:p>
          <a:p>
            <a:pPr lvl="0">
              <a:lnSpc>
                <a:spcPct val="110000"/>
              </a:lnSpc>
            </a:pPr>
            <a:r>
              <a:rPr lang="en-US" sz="1300" dirty="0" err="1"/>
              <a:t>Análisis</a:t>
            </a:r>
            <a:r>
              <a:rPr lang="en-US" sz="1300" dirty="0"/>
              <a:t> </a:t>
            </a:r>
            <a:r>
              <a:rPr lang="en-US" sz="1300" dirty="0" err="1"/>
              <a:t>predictivo</a:t>
            </a:r>
            <a:r>
              <a:rPr lang="en-US" sz="1300" dirty="0"/>
              <a:t> para la </a:t>
            </a:r>
            <a:r>
              <a:rPr lang="en-US" sz="1300" dirty="0" err="1"/>
              <a:t>prevención</a:t>
            </a:r>
            <a:r>
              <a:rPr lang="en-US" sz="1300" dirty="0"/>
              <a:t> de </a:t>
            </a:r>
            <a:r>
              <a:rPr lang="en-US" sz="1300" dirty="0" err="1"/>
              <a:t>enfermedades</a:t>
            </a:r>
            <a:r>
              <a:rPr lang="en-US" sz="1300" dirty="0"/>
              <a:t> </a:t>
            </a:r>
            <a:r>
              <a:rPr lang="en-US" sz="1300" dirty="0" err="1"/>
              <a:t>en</a:t>
            </a:r>
            <a:r>
              <a:rPr lang="en-US" sz="1300" dirty="0"/>
              <a:t> </a:t>
            </a:r>
            <a:r>
              <a:rPr lang="en-US" sz="1300" dirty="0" err="1"/>
              <a:t>el</a:t>
            </a:r>
            <a:r>
              <a:rPr lang="en-US" sz="1300" dirty="0"/>
              <a:t> sector </a:t>
            </a:r>
            <a:r>
              <a:rPr lang="en-US" sz="1300" dirty="0" err="1"/>
              <a:t>salud</a:t>
            </a:r>
          </a:p>
          <a:p>
            <a:pPr lvl="0">
              <a:lnSpc>
                <a:spcPct val="110000"/>
              </a:lnSpc>
            </a:pPr>
            <a:r>
              <a:rPr lang="en-US" sz="1300" dirty="0" err="1"/>
              <a:t>Optimización</a:t>
            </a:r>
            <a:r>
              <a:rPr lang="en-US" sz="1300" dirty="0"/>
              <a:t> de </a:t>
            </a:r>
            <a:r>
              <a:rPr lang="en-US" sz="1300" dirty="0" err="1"/>
              <a:t>rutas</a:t>
            </a:r>
            <a:r>
              <a:rPr lang="en-US" sz="1300" dirty="0"/>
              <a:t> </a:t>
            </a:r>
            <a:r>
              <a:rPr lang="en-US" sz="1300" dirty="0" err="1"/>
              <a:t>logísticas</a:t>
            </a:r>
            <a:r>
              <a:rPr lang="en-US" sz="1300" dirty="0"/>
              <a:t> </a:t>
            </a:r>
            <a:r>
              <a:rPr lang="en-US" sz="1300" dirty="0" err="1"/>
              <a:t>en</a:t>
            </a:r>
            <a:r>
              <a:rPr lang="en-US" sz="1300" dirty="0"/>
              <a:t> </a:t>
            </a:r>
            <a:r>
              <a:rPr lang="en-US" sz="1300" dirty="0" err="1"/>
              <a:t>transporte</a:t>
            </a:r>
            <a:r>
              <a:rPr lang="en-US" sz="1300" dirty="0"/>
              <a:t> </a:t>
            </a:r>
            <a:r>
              <a:rPr lang="en-US" sz="1300" dirty="0" err="1"/>
              <a:t>utilizando</a:t>
            </a:r>
            <a:r>
              <a:rPr lang="en-US" sz="1300" dirty="0"/>
              <a:t> </a:t>
            </a:r>
            <a:r>
              <a:rPr lang="en-US" sz="1300" dirty="0" err="1"/>
              <a:t>algoritmos</a:t>
            </a:r>
            <a:r>
              <a:rPr lang="en-US" sz="1300" dirty="0"/>
              <a:t> de Machine Learning</a:t>
            </a:r>
          </a:p>
          <a:p>
            <a:pPr lvl="0">
              <a:lnSpc>
                <a:spcPct val="110000"/>
              </a:lnSpc>
            </a:pPr>
            <a:r>
              <a:rPr lang="en-US" sz="1300" dirty="0" err="1"/>
              <a:t>Logros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Lupa resalta un rendimiento económico decreciente">
            <a:extLst>
              <a:ext uri="{FF2B5EF4-FFF2-40B4-BE49-F238E27FC236}">
                <a16:creationId xmlns:a16="http://schemas.microsoft.com/office/drawing/2014/main" id="{F2A39862-5449-1FD2-57F1-18794776B1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04" r="26861" b="-6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894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C4AFFA-9868-4B7D-9F63-93C34D362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371601" y="457200"/>
            <a:ext cx="9549442" cy="1010093"/>
          </a:xfrm>
        </p:spPr>
        <p:txBody>
          <a:bodyPr anchor="b">
            <a:normAutofit/>
          </a:bodyPr>
          <a:lstStyle/>
          <a:p>
            <a:pPr algn="r"/>
            <a:r>
              <a:rPr lang="en-US" dirty="0"/>
              <a:t>El Científico de Datos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4CCFE6-8D32-4963-9B5D-E74204429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414B78-940D-4BE3-A24D-B003E1C9C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E52D58AE-D563-6791-617B-E7D842A750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1867272"/>
              </p:ext>
            </p:extLst>
          </p:nvPr>
        </p:nvGraphicFramePr>
        <p:xfrm>
          <a:off x="898451" y="1834632"/>
          <a:ext cx="10334847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1000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E6C0C3-A448-4D8B-86C7-3C83B7E4A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353190" y="1028700"/>
            <a:ext cx="3330452" cy="4472690"/>
          </a:xfrm>
        </p:spPr>
        <p:txBody>
          <a:bodyPr anchor="ctr">
            <a:normAutofit/>
          </a:bodyPr>
          <a:lstStyle/>
          <a:p>
            <a:r>
              <a:rPr lang="en-US" sz="2700"/>
              <a:t>Importancia en el Mundo Actual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1326A3-CBDD-4503-8C40-806B4ABF4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10698D-E436-464E-9DE4-F9FB349FD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DAAF0A66-A5E6-3807-B7D1-35D98C7E97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0115092"/>
              </p:ext>
            </p:extLst>
          </p:nvPr>
        </p:nvGraphicFramePr>
        <p:xfrm>
          <a:off x="5172741" y="882502"/>
          <a:ext cx="6177516" cy="4869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2898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698ABF1-2D7A-4C8C-A41A-095741274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E160AE-3C66-4235-84C0-BD472DE6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7416"/>
            <a:ext cx="12192002" cy="6892832"/>
          </a:xfrm>
          <a:prstGeom prst="rect">
            <a:avLst/>
          </a:prstGeom>
          <a:gradFill>
            <a:gsLst>
              <a:gs pos="0">
                <a:schemeClr val="accent6"/>
              </a:gs>
              <a:gs pos="95000">
                <a:schemeClr val="accent5">
                  <a:alpha val="81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9CC7EE-929B-4FA6-BA5A-86D02B792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4" y="4369578"/>
            <a:ext cx="12192004" cy="2505838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5000">
                <a:schemeClr val="accent2">
                  <a:alpha val="63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BB87F2-3BE0-433A-AD90-24CE82FBF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7191" y="-17416"/>
            <a:ext cx="11734809" cy="6892831"/>
          </a:xfrm>
          <a:prstGeom prst="rect">
            <a:avLst/>
          </a:prstGeom>
          <a:gradFill>
            <a:gsLst>
              <a:gs pos="22000">
                <a:schemeClr val="accent2">
                  <a:alpha val="43000"/>
                </a:schemeClr>
              </a:gs>
              <a:gs pos="99000">
                <a:schemeClr val="accent5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66B6A15-54B2-4DFA-B2EF-ED937D8CC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417086">
            <a:off x="5496703" y="1105097"/>
            <a:ext cx="5005754" cy="5005754"/>
          </a:xfrm>
          <a:prstGeom prst="ellipse">
            <a:avLst/>
          </a:prstGeom>
          <a:gradFill>
            <a:gsLst>
              <a:gs pos="31000">
                <a:schemeClr val="accent6">
                  <a:lumMod val="75000"/>
                  <a:alpha val="0"/>
                </a:schemeClr>
              </a:gs>
              <a:gs pos="85000">
                <a:schemeClr val="accent6">
                  <a:alpha val="37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0DA6D8-1AE1-42F8-808F-E247404A4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935529" y="-1495746"/>
            <a:ext cx="4739543" cy="7696200"/>
          </a:xfrm>
          <a:prstGeom prst="rect">
            <a:avLst/>
          </a:prstGeom>
          <a:gradFill>
            <a:gsLst>
              <a:gs pos="52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6">
                  <a:alpha val="25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19276" y="661358"/>
            <a:ext cx="6692881" cy="3347559"/>
          </a:xfrm>
        </p:spPr>
        <p:txBody>
          <a:bodyPr anchor="b">
            <a:normAutofit/>
          </a:bodyPr>
          <a:lstStyle/>
          <a:p>
            <a:pPr algn="r"/>
            <a:r>
              <a:rPr lang="en-US" sz="4400">
                <a:solidFill>
                  <a:schemeClr val="bg1"/>
                </a:solidFill>
              </a:rPr>
              <a:t>Componentes de la Ciencia de Datos</a:t>
            </a:r>
          </a:p>
        </p:txBody>
      </p:sp>
    </p:spTree>
    <p:extLst>
      <p:ext uri="{BB962C8B-B14F-4D97-AF65-F5344CB8AC3E}">
        <p14:creationId xmlns:p14="http://schemas.microsoft.com/office/powerpoint/2010/main" val="414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380236" y="286601"/>
            <a:ext cx="5929422" cy="18529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1. Infraestructura y Herramientas de Almacenamiento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380237" y="2621381"/>
            <a:ext cx="5929422" cy="3322219"/>
          </a:xfrm>
        </p:spPr>
        <p:txBody>
          <a:bodyPr>
            <a:normAutofit/>
          </a:bodyPr>
          <a:lstStyle/>
          <a:p>
            <a:pPr lvl="0"/>
            <a:r>
              <a:rPr lang="en-US" sz="1800"/>
              <a:t>Bases de Datos: SQL, NoSQL</a:t>
            </a:r>
          </a:p>
          <a:p>
            <a:pPr lvl="0"/>
            <a:r>
              <a:rPr lang="en-US" sz="1800"/>
              <a:t>Sistemas de Archivos Distribuidos: Hadoop, Amazon S3</a:t>
            </a:r>
          </a:p>
          <a:p>
            <a:pPr lvl="0"/>
            <a:r>
              <a:rPr lang="en-US" sz="1800"/>
              <a:t>Data Lakes: Repositorios para almacenar datos no estructurados y estructurados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Habitación con servidores iluminados">
            <a:extLst>
              <a:ext uri="{FF2B5EF4-FFF2-40B4-BE49-F238E27FC236}">
                <a16:creationId xmlns:a16="http://schemas.microsoft.com/office/drawing/2014/main" id="{77E01C0E-5698-9DEB-1041-912BD0E30A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82" r="35684" b="-6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958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C4AFFA-9868-4B7D-9F63-93C34D362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371601" y="457200"/>
            <a:ext cx="9549442" cy="101009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dirty="0"/>
              <a:t>2. Limpieza y Preparación de Datos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4CCFE6-8D32-4963-9B5D-E74204429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414B78-940D-4BE3-A24D-B003E1C9C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89FC551F-D96D-A0C4-C7C9-571F68C26F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8007787"/>
              </p:ext>
            </p:extLst>
          </p:nvPr>
        </p:nvGraphicFramePr>
        <p:xfrm>
          <a:off x="898451" y="1834632"/>
          <a:ext cx="10334847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7762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380236" y="286601"/>
            <a:ext cx="5929422" cy="1852976"/>
          </a:xfrm>
        </p:spPr>
        <p:txBody>
          <a:bodyPr>
            <a:normAutofit/>
          </a:bodyPr>
          <a:lstStyle/>
          <a:p>
            <a:r>
              <a:rPr lang="en-US" sz="4000"/>
              <a:t>3. Exploración y Visualización de Datos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380237" y="2621381"/>
            <a:ext cx="5929422" cy="3322219"/>
          </a:xfrm>
        </p:spPr>
        <p:txBody>
          <a:bodyPr>
            <a:normAutofit/>
          </a:bodyPr>
          <a:lstStyle/>
          <a:p>
            <a:pPr lvl="0"/>
            <a:r>
              <a:rPr lang="en-US" sz="1800"/>
              <a:t>Análisis Estadístico Descriptivo</a:t>
            </a:r>
          </a:p>
          <a:p>
            <a:pPr lvl="0"/>
            <a:r>
              <a:rPr lang="en-US" sz="1800"/>
              <a:t>Herramientas de Visualización: Tableau, Power BI, Matplotlib, Seaborn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Lupa resalta un rendimiento económico decreciente">
            <a:extLst>
              <a:ext uri="{FF2B5EF4-FFF2-40B4-BE49-F238E27FC236}">
                <a16:creationId xmlns:a16="http://schemas.microsoft.com/office/drawing/2014/main" id="{E92B352C-301A-ADB6-B32E-CB06F7C123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04" r="26861" b="-6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082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C4AFFA-9868-4B7D-9F63-93C34D362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371601" y="457200"/>
            <a:ext cx="9549442" cy="101009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dirty="0"/>
              <a:t>4. Modelado y Algoritmos de Machine Learning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4CCFE6-8D32-4963-9B5D-E74204429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414B78-940D-4BE3-A24D-B003E1C9C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744A55EE-D763-1E7A-9243-DB21EED29E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8742053"/>
              </p:ext>
            </p:extLst>
          </p:nvPr>
        </p:nvGraphicFramePr>
        <p:xfrm>
          <a:off x="898451" y="1834632"/>
          <a:ext cx="10334847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716873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2F1B30"/>
      </a:dk2>
      <a:lt2>
        <a:srgbClr val="F0F3F3"/>
      </a:lt2>
      <a:accent1>
        <a:srgbClr val="C34D63"/>
      </a:accent1>
      <a:accent2>
        <a:srgbClr val="B13B82"/>
      </a:accent2>
      <a:accent3>
        <a:srgbClr val="C14DC3"/>
      </a:accent3>
      <a:accent4>
        <a:srgbClr val="7E3BB1"/>
      </a:accent4>
      <a:accent5>
        <a:srgbClr val="5E4DC3"/>
      </a:accent5>
      <a:accent6>
        <a:srgbClr val="3B5BB1"/>
      </a:accent6>
      <a:hlink>
        <a:srgbClr val="7956C6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4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GradientRiseVTI</vt:lpstr>
      <vt:lpstr>Ciencia de datos</vt:lpstr>
      <vt:lpstr>¿Qué es la Ciencia de Datos?</vt:lpstr>
      <vt:lpstr>Breve Historia y Evolución</vt:lpstr>
      <vt:lpstr>Importancia en el Mundo Actual</vt:lpstr>
      <vt:lpstr>Componentes de la Ciencia de Datos</vt:lpstr>
      <vt:lpstr>1. Infraestructura y Herramientas de Almacenamiento</vt:lpstr>
      <vt:lpstr>2. Limpieza y Preparación de Datos</vt:lpstr>
      <vt:lpstr>3. Exploración y Visualización de Datos</vt:lpstr>
      <vt:lpstr>4. Modelado y Algoritmos de Machine Learning</vt:lpstr>
      <vt:lpstr>5.Implementación y Producción</vt:lpstr>
      <vt:lpstr>6. Ética y Privacidad de Datos</vt:lpstr>
      <vt:lpstr>7. Gestión y Colaboración en Proyectos de Datos</vt:lpstr>
      <vt:lpstr>Tareas de un Equipo de ds</vt:lpstr>
      <vt:lpstr>Equipo de Ciencia de Datos</vt:lpstr>
      <vt:lpstr>Dónde Agrega Valor la Ciencia de Datos</vt:lpstr>
      <vt:lpstr>Optimización de Decisiones</vt:lpstr>
      <vt:lpstr>Innovación y Desarrollo de Productos</vt:lpstr>
      <vt:lpstr>Mejora de la Experiencia del Cliente</vt:lpstr>
      <vt:lpstr>Eficiencia Operacional</vt:lpstr>
      <vt:lpstr>Investigación y Desarrollo</vt:lpstr>
      <vt:lpstr>Política y Sociedad</vt:lpstr>
      <vt:lpstr>Retos y ética en la ciencia de datos</vt:lpstr>
      <vt:lpstr>Introducción</vt:lpstr>
      <vt:lpstr>Retos en la Ciencia de Datos</vt:lpstr>
      <vt:lpstr>Ética en la Ciencia de Datos</vt:lpstr>
      <vt:lpstr>El Científico de Datos</vt:lpstr>
      <vt:lpstr>El Científico de Datos</vt:lpstr>
      <vt:lpstr>El Científico de Datos</vt:lpstr>
      <vt:lpstr>El Científico de Datos</vt:lpstr>
      <vt:lpstr>El Científico de Datos</vt:lpstr>
      <vt:lpstr>El Científico de Datos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33</cp:revision>
  <dcterms:created xsi:type="dcterms:W3CDTF">2023-11-06T14:29:28Z</dcterms:created>
  <dcterms:modified xsi:type="dcterms:W3CDTF">2023-11-06T14:53:02Z</dcterms:modified>
</cp:coreProperties>
</file>