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BD693-7372-A52C-B8FA-320250D28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A1E90-BD8E-180F-6885-7A6F613A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2708F-AD73-8B49-03B2-4F0E28E0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4585A2-11E8-56B9-ABC0-CB52EA95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BF1EC-FC25-33BD-0FAF-2D81C55B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77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0BF9-28B4-1F02-8378-A1B80C5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7DE0A-04FC-EA18-16D6-4EF77FAF5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6AB3C-0513-BF2A-B7A9-7D9CB1A9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1211D-BD3E-D5AE-D66C-5059F59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D9481-0C65-1F35-7290-012ADCF5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7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33B54A-9115-3DEA-59F4-7F5D9288F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E6814C-ADD2-B35E-4386-0D65E219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23189-B442-73DB-C975-1F3E32F9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07729-4D68-B996-8716-4EBBF1C9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73BBF-8DAE-7C78-C67A-38DA5458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8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42B27-0A5F-6D83-42CC-4395A4A9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0F35E-93C4-56FB-A9BD-A377A67C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F3024-2956-912B-EBF5-1DB23F2C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F5C21-478B-7F90-13B3-24CC92D9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A6222-4B53-7477-ABFC-94014F14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2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1CAE8-D3EF-4724-1E64-B972009A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AACFC6-0F98-CE98-ED1C-A688C9BE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34956-5EFB-5EDB-306B-4593EBF9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0F17A2-2238-9B82-47A7-B1299F17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5EA41-133D-955B-D5FC-109BD019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2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A8944-ACF2-FA19-2034-FE5DB58C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DD618-EA6B-EBA5-4CA8-D82FD5F86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1FC19C-94C9-F93D-9BC5-C91C0A2C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005EC3-6633-288E-0207-935015A7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ADE595-7131-BE35-8316-C12CA957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C29598-C087-33FA-D5A1-BA366475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9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2D4BF-0E09-91FE-F68B-7E9CAF58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B8AEA-8827-40E3-3667-EE786CB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15957C-8A22-D4BE-9B28-0D6383D3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6A339B-12C5-0CBF-8967-9853819C8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DE1B47-2120-87F2-BAFF-E45937582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C8C205-9C62-DCC2-966B-54B17595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A7BAF8-C68A-E71F-1C79-0A718409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F65C5D-1790-0B19-C4F6-0E0BBF0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17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56767-C6CE-F0A4-CAA4-B591541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4D9DFA-DF5E-556F-E0B1-4FA3FCC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805073-77D5-9731-3524-CBE57A0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BE5E8B-CFFD-D0C5-65B3-D428CDA1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529F3-16C5-4BAB-8404-3BCD1C8C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77BB3F-89B8-7B0C-B750-67E829B9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2A3B9-9239-4FF6-15B3-33B8D0EC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6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B77C9-0A2E-6714-DDF8-3664DD9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0B150-0892-598C-94CC-C327AB4E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E03FE9-F14E-9CBC-B0A1-DE2B1B92E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69E444-3B43-4116-FFF3-00D3B2DF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FF143C-489E-4DAB-0421-9931B7FD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4D03E-6732-24B4-F9B8-FA93E176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4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71EDD-5DA2-BEEE-D38E-D76957CD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CA2C8D-4EDD-1F9B-AE27-2D5BF977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4FF82D-58CA-80EF-6774-2C9CAC8F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6F005-CABC-1853-30CD-1D9ECA48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5A7CC-7543-6B00-F3AA-C9A1CD4B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81A18-DD8B-BD5E-A536-A6791BB1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99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8063E5-0322-E8B4-C296-D7C985C0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138CAB-A456-3272-562F-3448B387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CF667-754B-FCF7-167C-ED3C404B3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CA0B-262D-4B9E-80F0-693DB88A0330}" type="datetimeFigureOut">
              <a:rPr lang="es-MX" smtClean="0"/>
              <a:t>23/07/2023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9AC3C-DFC7-A0C1-BE2B-113B86134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6EE6A-239C-9C57-E35D-A70626B5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4C45-7A46-405F-A781-129882414C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52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13AA772-D9A0-EF7E-DBE3-D292BF17ECA0}"/>
              </a:ext>
            </a:extLst>
          </p:cNvPr>
          <p:cNvSpPr txBox="1"/>
          <p:nvPr/>
        </p:nvSpPr>
        <p:spPr>
          <a:xfrm>
            <a:off x="75481" y="0"/>
            <a:ext cx="6094562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Söhne"/>
              </a:rPr>
              <a:t>Semana 1 - Introducción a Python y entorno de programación</a:t>
            </a:r>
            <a:endParaRPr lang="es-ES" b="0" i="0" dirty="0">
              <a:effectLst/>
              <a:latin typeface="Söhne"/>
            </a:endParaRPr>
          </a:p>
          <a:p>
            <a:pPr algn="l"/>
            <a:endParaRPr lang="es-ES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1: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Introducción a la programación y a Python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Instalación de Python y configuración del entorno de trabajo (Anaconda, </a:t>
            </a:r>
            <a:r>
              <a:rPr lang="es-ES" sz="1400" b="0" i="0" dirty="0" err="1">
                <a:effectLst/>
                <a:latin typeface="Söhne"/>
              </a:rPr>
              <a:t>Jupyter</a:t>
            </a:r>
            <a:r>
              <a:rPr lang="es-ES" sz="1400" b="0" i="0" dirty="0">
                <a:effectLst/>
                <a:latin typeface="Söhne"/>
              </a:rPr>
              <a:t> Notebook).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Conceptos básicos de Python: variables, tipos de datos, operadores, cadenas.</a:t>
            </a:r>
          </a:p>
          <a:p>
            <a:pPr algn="l"/>
            <a:endParaRPr lang="es-ES" sz="1600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2: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Control de flujo: condicionales y bucles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Introducción a las funciones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Ejercicios prácticos</a:t>
            </a:r>
          </a:p>
          <a:p>
            <a:pPr algn="l"/>
            <a:endParaRPr lang="es-ES" b="1" i="0" dirty="0">
              <a:effectLst/>
              <a:latin typeface="Söhne"/>
            </a:endParaRPr>
          </a:p>
          <a:p>
            <a:pPr algn="l"/>
            <a:r>
              <a:rPr lang="es-ES" b="1" i="0" dirty="0">
                <a:effectLst/>
                <a:latin typeface="Söhne"/>
              </a:rPr>
              <a:t>Semana 2 - Análisis de datos con Python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3: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Introducción a las bibliotecas de Python para ciencia de datos: </a:t>
            </a:r>
            <a:r>
              <a:rPr lang="es-ES" sz="1400" b="0" i="0" dirty="0" err="1">
                <a:effectLst/>
                <a:latin typeface="Söhne"/>
              </a:rPr>
              <a:t>NumPy</a:t>
            </a:r>
            <a:r>
              <a:rPr lang="es-ES" sz="1400" b="0" i="0" dirty="0">
                <a:effectLst/>
                <a:latin typeface="Söhne"/>
              </a:rPr>
              <a:t> y Pandas.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Manipulación de datos con Pandas: importación, limpieza y exploración de datos.</a:t>
            </a:r>
          </a:p>
          <a:p>
            <a:pPr algn="l"/>
            <a:endParaRPr lang="es-ES" sz="1400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4: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Estadísticas descriptivas con 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Introducción al análisis exploratorio de datos (EDA)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Visualización de datos con </a:t>
            </a:r>
            <a:r>
              <a:rPr lang="es-ES" sz="1400" b="0" i="0" dirty="0" err="1">
                <a:effectLst/>
                <a:latin typeface="Söhne"/>
              </a:rPr>
              <a:t>Matplotlib</a:t>
            </a:r>
            <a:r>
              <a:rPr lang="es-ES" sz="1400" b="0" i="0" dirty="0">
                <a:effectLst/>
                <a:latin typeface="Söhne"/>
              </a:rPr>
              <a:t> y </a:t>
            </a:r>
            <a:r>
              <a:rPr lang="es-ES" sz="1400" b="0" i="0" dirty="0" err="1">
                <a:effectLst/>
                <a:latin typeface="Söhne"/>
              </a:rPr>
              <a:t>Seaborn</a:t>
            </a:r>
            <a:endParaRPr lang="es-ES" sz="1400" b="0" i="0" dirty="0">
              <a:effectLst/>
              <a:latin typeface="Söhn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CB70C2-EA39-B167-9AAB-CFB095A4F5F1}"/>
              </a:ext>
            </a:extLst>
          </p:cNvPr>
          <p:cNvSpPr txBox="1"/>
          <p:nvPr/>
        </p:nvSpPr>
        <p:spPr>
          <a:xfrm>
            <a:off x="6096000" y="95347"/>
            <a:ext cx="6094562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Söhne"/>
              </a:rPr>
              <a:t>Semana 3 - Profundizando en el preprocesamiento de datos y CRISP-DM</a:t>
            </a:r>
            <a:endParaRPr lang="es-ES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5: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Introducción al proceso de minería de datos CRISP-DM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Fase de comprensión del negocio y de los datos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Fase de preparación de los datos: limpieza, integración, selección y transformación de datos</a:t>
            </a:r>
          </a:p>
          <a:p>
            <a:pPr algn="l"/>
            <a:endParaRPr lang="es-ES" sz="1400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6: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Preprocesamiento de datos en Python: manejo de datos faltantes, codificación de variables categóricas, escalado de características</a:t>
            </a:r>
          </a:p>
          <a:p>
            <a:pPr algn="l"/>
            <a:endParaRPr lang="es-ES" b="1" i="0" dirty="0">
              <a:effectLst/>
              <a:latin typeface="Söhne"/>
            </a:endParaRPr>
          </a:p>
          <a:p>
            <a:pPr algn="l"/>
            <a:r>
              <a:rPr lang="es-ES" b="1" i="0" dirty="0">
                <a:effectLst/>
                <a:latin typeface="Söhne"/>
              </a:rPr>
              <a:t>Semana 4 - Más sobre visualización de datos y técnicas de EDA avanzadas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7: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Técnicas avanzadas de visualización de datos con </a:t>
            </a:r>
            <a:r>
              <a:rPr lang="es-ES" sz="1400" b="0" i="0" dirty="0" err="1">
                <a:effectLst/>
                <a:latin typeface="Söhne"/>
              </a:rPr>
              <a:t>Matplotlib</a:t>
            </a:r>
            <a:r>
              <a:rPr lang="es-ES" sz="1400" b="0" i="0" dirty="0">
                <a:effectLst/>
                <a:latin typeface="Söhne"/>
              </a:rPr>
              <a:t>, </a:t>
            </a:r>
            <a:r>
              <a:rPr lang="es-ES" sz="1400" b="0" i="0" dirty="0" err="1">
                <a:effectLst/>
                <a:latin typeface="Söhne"/>
              </a:rPr>
              <a:t>Seaborn</a:t>
            </a:r>
            <a:r>
              <a:rPr lang="es-ES" sz="1400" b="0" i="0" dirty="0">
                <a:effectLst/>
                <a:latin typeface="Söhne"/>
              </a:rPr>
              <a:t> y </a:t>
            </a:r>
            <a:r>
              <a:rPr lang="es-ES" sz="1400" b="0" i="0" dirty="0" err="1">
                <a:effectLst/>
                <a:latin typeface="Söhne"/>
              </a:rPr>
              <a:t>Plotly</a:t>
            </a:r>
            <a:endParaRPr lang="es-ES" sz="14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Creación de paneles de control de datos interactivos</a:t>
            </a:r>
          </a:p>
          <a:p>
            <a:pPr algn="l"/>
            <a:endParaRPr lang="es-ES" b="0" i="0" dirty="0">
              <a:effectLst/>
              <a:latin typeface="Söhne"/>
            </a:endParaRPr>
          </a:p>
          <a:p>
            <a:pPr algn="l"/>
            <a:r>
              <a:rPr lang="es-ES" b="0" i="0" dirty="0">
                <a:effectLst/>
                <a:latin typeface="Söhne"/>
              </a:rPr>
              <a:t>Sesión 8: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EDA avanzado: análisis multivariante, técnicas de detección de </a:t>
            </a:r>
            <a:r>
              <a:rPr lang="es-ES" sz="1400" b="0" i="0" dirty="0" err="1">
                <a:effectLst/>
                <a:latin typeface="Söhne"/>
              </a:rPr>
              <a:t>outliers</a:t>
            </a:r>
            <a:endParaRPr lang="es-ES" sz="14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Introducción a la correlación y la causalidad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0" i="0" dirty="0">
                <a:effectLst/>
                <a:latin typeface="Söhne"/>
              </a:rPr>
              <a:t>Resumen y próximos pasos en el camino de la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2800871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267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Gamboa, Goubiah</dc:creator>
  <cp:lastModifiedBy>Gamboa, Goubiah</cp:lastModifiedBy>
  <cp:revision>1</cp:revision>
  <dcterms:created xsi:type="dcterms:W3CDTF">2023-07-24T01:59:06Z</dcterms:created>
  <dcterms:modified xsi:type="dcterms:W3CDTF">2023-07-24T02:06:41Z</dcterms:modified>
</cp:coreProperties>
</file>