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3" r:id="rId14"/>
    <p:sldId id="278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CB4A4-18E6-8F71-B6F6-B1B029699F20}" v="22" dt="2023-10-27T17:04:2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5F2BF-B47D-4802-99E9-2E70D2EE7A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MX"/>
        </a:p>
      </dgm:t>
    </dgm:pt>
    <dgm:pt modelId="{FE077CBD-C296-4193-AA83-2CF7CA1783EB}">
      <dgm:prSet phldrT="[Texto]"/>
      <dgm:spPr/>
      <dgm:t>
        <a:bodyPr/>
        <a:lstStyle/>
        <a:p>
          <a:r>
            <a:rPr lang="es-MX" dirty="0"/>
            <a:t>Bibliotecas</a:t>
          </a:r>
        </a:p>
      </dgm:t>
    </dgm:pt>
    <dgm:pt modelId="{37823506-D957-44A7-822A-CE892B1544D6}" type="parTrans" cxnId="{A259051D-C459-4E79-8219-E3B4CCFBF46C}">
      <dgm:prSet/>
      <dgm:spPr/>
      <dgm:t>
        <a:bodyPr/>
        <a:lstStyle/>
        <a:p>
          <a:endParaRPr lang="es-MX"/>
        </a:p>
      </dgm:t>
    </dgm:pt>
    <dgm:pt modelId="{3E0AC724-0878-4545-B36C-83376F34CD8A}" type="sibTrans" cxnId="{A259051D-C459-4E79-8219-E3B4CCFBF46C}">
      <dgm:prSet/>
      <dgm:spPr/>
      <dgm:t>
        <a:bodyPr/>
        <a:lstStyle/>
        <a:p>
          <a:endParaRPr lang="es-MX"/>
        </a:p>
      </dgm:t>
    </dgm:pt>
    <dgm:pt modelId="{6744033B-6900-4B5C-A518-7980FBE667BD}">
      <dgm:prSet phldrT="[Texto]"/>
      <dgm:spPr/>
      <dgm:t>
        <a:bodyPr/>
        <a:lstStyle/>
        <a:p>
          <a:r>
            <a:rPr lang="es-MX" dirty="0"/>
            <a:t>Pandas</a:t>
          </a:r>
        </a:p>
      </dgm:t>
    </dgm:pt>
    <dgm:pt modelId="{E24DB47C-4B56-4E0F-824C-4D243958D2CC}" type="parTrans" cxnId="{A6096F1A-5995-4435-81B8-05EBA413ABFE}">
      <dgm:prSet/>
      <dgm:spPr/>
      <dgm:t>
        <a:bodyPr/>
        <a:lstStyle/>
        <a:p>
          <a:endParaRPr lang="es-MX"/>
        </a:p>
      </dgm:t>
    </dgm:pt>
    <dgm:pt modelId="{9626A090-2DE4-47A4-A7DB-CAA2C297FC4E}" type="sibTrans" cxnId="{A6096F1A-5995-4435-81B8-05EBA413ABFE}">
      <dgm:prSet/>
      <dgm:spPr/>
      <dgm:t>
        <a:bodyPr/>
        <a:lstStyle/>
        <a:p>
          <a:endParaRPr lang="es-MX"/>
        </a:p>
      </dgm:t>
    </dgm:pt>
    <dgm:pt modelId="{D1FEE1BE-6EE7-41A4-9C52-C7106CE1A154}">
      <dgm:prSet phldrT="[Texto]"/>
      <dgm:spPr/>
      <dgm:t>
        <a:bodyPr/>
        <a:lstStyle/>
        <a:p>
          <a:r>
            <a:rPr lang="es-MX" dirty="0" err="1"/>
            <a:t>Matplotlib</a:t>
          </a:r>
          <a:endParaRPr lang="es-MX" dirty="0"/>
        </a:p>
      </dgm:t>
    </dgm:pt>
    <dgm:pt modelId="{21027327-D853-4ADB-B3C3-2747C2F6FA7A}" type="parTrans" cxnId="{9BCFC102-7975-43F9-B5A6-73227554F1ED}">
      <dgm:prSet/>
      <dgm:spPr/>
      <dgm:t>
        <a:bodyPr/>
        <a:lstStyle/>
        <a:p>
          <a:endParaRPr lang="es-MX"/>
        </a:p>
      </dgm:t>
    </dgm:pt>
    <dgm:pt modelId="{F6451849-CC52-4D12-93C0-BF190F143141}" type="sibTrans" cxnId="{9BCFC102-7975-43F9-B5A6-73227554F1ED}">
      <dgm:prSet/>
      <dgm:spPr/>
      <dgm:t>
        <a:bodyPr/>
        <a:lstStyle/>
        <a:p>
          <a:endParaRPr lang="es-MX"/>
        </a:p>
      </dgm:t>
    </dgm:pt>
    <dgm:pt modelId="{0A55E280-5078-428A-9C55-88F7B19F4877}">
      <dgm:prSet phldrT="[Texto]"/>
      <dgm:spPr/>
      <dgm:t>
        <a:bodyPr/>
        <a:lstStyle/>
        <a:p>
          <a:r>
            <a:rPr lang="es-MX" dirty="0" err="1"/>
            <a:t>Seaborn</a:t>
          </a:r>
          <a:endParaRPr lang="es-MX" dirty="0"/>
        </a:p>
      </dgm:t>
    </dgm:pt>
    <dgm:pt modelId="{749BA1C0-3613-49F7-AD65-FA531BDC9D37}" type="parTrans" cxnId="{AC452472-5067-4B5D-84C5-29DA9AE2D19E}">
      <dgm:prSet/>
      <dgm:spPr/>
      <dgm:t>
        <a:bodyPr/>
        <a:lstStyle/>
        <a:p>
          <a:endParaRPr lang="es-MX"/>
        </a:p>
      </dgm:t>
    </dgm:pt>
    <dgm:pt modelId="{0E198251-D56D-456B-A6E6-021601ACFD5C}" type="sibTrans" cxnId="{AC452472-5067-4B5D-84C5-29DA9AE2D19E}">
      <dgm:prSet/>
      <dgm:spPr/>
      <dgm:t>
        <a:bodyPr/>
        <a:lstStyle/>
        <a:p>
          <a:endParaRPr lang="es-MX"/>
        </a:p>
      </dgm:t>
    </dgm:pt>
    <dgm:pt modelId="{4B8BC3BB-1ECE-4807-8D5B-308F911706F0}">
      <dgm:prSet phldrT="[Texto]"/>
      <dgm:spPr/>
      <dgm:t>
        <a:bodyPr/>
        <a:lstStyle/>
        <a:p>
          <a:r>
            <a:rPr lang="es-MX" dirty="0" err="1"/>
            <a:t>Numpy</a:t>
          </a:r>
          <a:endParaRPr lang="es-MX" dirty="0"/>
        </a:p>
      </dgm:t>
    </dgm:pt>
    <dgm:pt modelId="{E6B5C420-BEDC-41EA-AFCF-9690548049B8}" type="parTrans" cxnId="{9D3CAAF7-8153-4166-A943-D76760D92944}">
      <dgm:prSet/>
      <dgm:spPr/>
      <dgm:t>
        <a:bodyPr/>
        <a:lstStyle/>
        <a:p>
          <a:endParaRPr lang="es-MX"/>
        </a:p>
      </dgm:t>
    </dgm:pt>
    <dgm:pt modelId="{36441442-C888-4893-B722-D066FD918BDB}" type="sibTrans" cxnId="{9D3CAAF7-8153-4166-A943-D76760D92944}">
      <dgm:prSet/>
      <dgm:spPr/>
      <dgm:t>
        <a:bodyPr/>
        <a:lstStyle/>
        <a:p>
          <a:endParaRPr lang="es-MX"/>
        </a:p>
      </dgm:t>
    </dgm:pt>
    <dgm:pt modelId="{3EC36C97-0E58-4318-84B3-AACF94C1FCBE}">
      <dgm:prSet phldrT="[Texto]"/>
      <dgm:spPr/>
      <dgm:t>
        <a:bodyPr/>
        <a:lstStyle/>
        <a:p>
          <a:r>
            <a:rPr lang="es-MX" dirty="0" err="1"/>
            <a:t>Scipy</a:t>
          </a:r>
          <a:endParaRPr lang="es-MX" dirty="0"/>
        </a:p>
      </dgm:t>
    </dgm:pt>
    <dgm:pt modelId="{FEE1EA4A-F40B-47B7-9693-221FBE98E3D5}" type="parTrans" cxnId="{034C3FEF-35EA-435B-BE29-10B9B93B0334}">
      <dgm:prSet/>
      <dgm:spPr/>
      <dgm:t>
        <a:bodyPr/>
        <a:lstStyle/>
        <a:p>
          <a:endParaRPr lang="es-MX"/>
        </a:p>
      </dgm:t>
    </dgm:pt>
    <dgm:pt modelId="{F6CBEA91-4292-477E-8EB4-A61ECC8D18A0}" type="sibTrans" cxnId="{034C3FEF-35EA-435B-BE29-10B9B93B0334}">
      <dgm:prSet/>
      <dgm:spPr/>
      <dgm:t>
        <a:bodyPr/>
        <a:lstStyle/>
        <a:p>
          <a:endParaRPr lang="es-MX"/>
        </a:p>
      </dgm:t>
    </dgm:pt>
    <dgm:pt modelId="{6FE1EB88-C8C5-44DD-B373-1942B076209C}">
      <dgm:prSet phldrT="[Texto]"/>
      <dgm:spPr/>
      <dgm:t>
        <a:bodyPr/>
        <a:lstStyle/>
        <a:p>
          <a:r>
            <a:rPr lang="es-MX" dirty="0" err="1"/>
            <a:t>Scikit-learn</a:t>
          </a:r>
          <a:endParaRPr lang="es-MX" dirty="0"/>
        </a:p>
      </dgm:t>
    </dgm:pt>
    <dgm:pt modelId="{5C930CE9-DA47-44AE-85BB-075539E5FC59}" type="parTrans" cxnId="{4F48E105-7C6F-4B7D-90E6-66A2E035AA49}">
      <dgm:prSet/>
      <dgm:spPr/>
      <dgm:t>
        <a:bodyPr/>
        <a:lstStyle/>
        <a:p>
          <a:endParaRPr lang="es-MX"/>
        </a:p>
      </dgm:t>
    </dgm:pt>
    <dgm:pt modelId="{6BED9ACD-E436-48C5-872E-861035CB6125}" type="sibTrans" cxnId="{4F48E105-7C6F-4B7D-90E6-66A2E035AA49}">
      <dgm:prSet/>
      <dgm:spPr/>
      <dgm:t>
        <a:bodyPr/>
        <a:lstStyle/>
        <a:p>
          <a:endParaRPr lang="es-MX"/>
        </a:p>
      </dgm:t>
    </dgm:pt>
    <dgm:pt modelId="{B3ECCA33-675A-4718-8D6E-97C5194BF198}">
      <dgm:prSet phldrT="[Texto]"/>
      <dgm:spPr/>
      <dgm:t>
        <a:bodyPr/>
        <a:lstStyle/>
        <a:p>
          <a:r>
            <a:rPr lang="es-MX" dirty="0" err="1"/>
            <a:t>TensorFlow</a:t>
          </a:r>
          <a:endParaRPr lang="es-MX" dirty="0"/>
        </a:p>
      </dgm:t>
    </dgm:pt>
    <dgm:pt modelId="{4DD04416-5A8D-4209-A875-DEAE86F3D700}" type="parTrans" cxnId="{34931D04-4D4F-4ED1-97A7-F67479C36CC3}">
      <dgm:prSet/>
      <dgm:spPr/>
      <dgm:t>
        <a:bodyPr/>
        <a:lstStyle/>
        <a:p>
          <a:endParaRPr lang="es-MX"/>
        </a:p>
      </dgm:t>
    </dgm:pt>
    <dgm:pt modelId="{1093A407-20AE-434D-93D3-26BA1EC557B4}" type="sibTrans" cxnId="{34931D04-4D4F-4ED1-97A7-F67479C36CC3}">
      <dgm:prSet/>
      <dgm:spPr/>
      <dgm:t>
        <a:bodyPr/>
        <a:lstStyle/>
        <a:p>
          <a:endParaRPr lang="es-MX"/>
        </a:p>
      </dgm:t>
    </dgm:pt>
    <dgm:pt modelId="{B448006B-C88F-4D74-9A3E-AE9A958FAF7D}">
      <dgm:prSet phldrT="[Texto]"/>
      <dgm:spPr/>
      <dgm:t>
        <a:bodyPr/>
        <a:lstStyle/>
        <a:p>
          <a:r>
            <a:rPr lang="es-MX" dirty="0" err="1"/>
            <a:t>Keras</a:t>
          </a:r>
          <a:endParaRPr lang="es-MX" dirty="0"/>
        </a:p>
      </dgm:t>
    </dgm:pt>
    <dgm:pt modelId="{23BD8402-CCA2-41BF-B69D-354AD6D17545}" type="parTrans" cxnId="{8B3682B5-4D49-48BF-87C5-A27781779953}">
      <dgm:prSet/>
      <dgm:spPr/>
      <dgm:t>
        <a:bodyPr/>
        <a:lstStyle/>
        <a:p>
          <a:endParaRPr lang="es-MX"/>
        </a:p>
      </dgm:t>
    </dgm:pt>
    <dgm:pt modelId="{49DF39A2-1047-417B-8DF7-24C71C14FFCC}" type="sibTrans" cxnId="{8B3682B5-4D49-48BF-87C5-A27781779953}">
      <dgm:prSet/>
      <dgm:spPr/>
      <dgm:t>
        <a:bodyPr/>
        <a:lstStyle/>
        <a:p>
          <a:endParaRPr lang="es-MX"/>
        </a:p>
      </dgm:t>
    </dgm:pt>
    <dgm:pt modelId="{E8C2CE71-F082-4084-8524-95FADEF2B7E5}" type="pres">
      <dgm:prSet presAssocID="{80E5F2BF-B47D-4802-99E9-2E70D2EE7A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B1D703-94B8-4C82-8C54-71E4469BF5A4}" type="pres">
      <dgm:prSet presAssocID="{FE077CBD-C296-4193-AA83-2CF7CA1783EB}" presName="root1" presStyleCnt="0"/>
      <dgm:spPr/>
    </dgm:pt>
    <dgm:pt modelId="{409EEC50-E3B4-4115-AF58-ADD0BF8B7A95}" type="pres">
      <dgm:prSet presAssocID="{FE077CBD-C296-4193-AA83-2CF7CA1783EB}" presName="LevelOneTextNode" presStyleLbl="node0" presStyleIdx="0" presStyleCnt="1">
        <dgm:presLayoutVars>
          <dgm:chPref val="3"/>
        </dgm:presLayoutVars>
      </dgm:prSet>
      <dgm:spPr/>
    </dgm:pt>
    <dgm:pt modelId="{B28D5755-99DD-425C-AE9F-A9D0E0E2CDAB}" type="pres">
      <dgm:prSet presAssocID="{FE077CBD-C296-4193-AA83-2CF7CA1783EB}" presName="level2hierChild" presStyleCnt="0"/>
      <dgm:spPr/>
    </dgm:pt>
    <dgm:pt modelId="{168971DB-C347-4B4A-951B-3163F679369D}" type="pres">
      <dgm:prSet presAssocID="{E24DB47C-4B56-4E0F-824C-4D243958D2CC}" presName="conn2-1" presStyleLbl="parChTrans1D2" presStyleIdx="0" presStyleCnt="8"/>
      <dgm:spPr/>
    </dgm:pt>
    <dgm:pt modelId="{1FB20565-830E-4C2C-A678-F0C905F7667C}" type="pres">
      <dgm:prSet presAssocID="{E24DB47C-4B56-4E0F-824C-4D243958D2CC}" presName="connTx" presStyleLbl="parChTrans1D2" presStyleIdx="0" presStyleCnt="8"/>
      <dgm:spPr/>
    </dgm:pt>
    <dgm:pt modelId="{9BD11AA3-3F54-4BC4-89C8-85F172836A80}" type="pres">
      <dgm:prSet presAssocID="{6744033B-6900-4B5C-A518-7980FBE667BD}" presName="root2" presStyleCnt="0"/>
      <dgm:spPr/>
    </dgm:pt>
    <dgm:pt modelId="{47A1E167-0AA2-47C3-9C82-23917242BC49}" type="pres">
      <dgm:prSet presAssocID="{6744033B-6900-4B5C-A518-7980FBE667BD}" presName="LevelTwoTextNode" presStyleLbl="node2" presStyleIdx="0" presStyleCnt="8">
        <dgm:presLayoutVars>
          <dgm:chPref val="3"/>
        </dgm:presLayoutVars>
      </dgm:prSet>
      <dgm:spPr/>
    </dgm:pt>
    <dgm:pt modelId="{3B743F21-C3A3-4E16-8F57-815F35D07647}" type="pres">
      <dgm:prSet presAssocID="{6744033B-6900-4B5C-A518-7980FBE667BD}" presName="level3hierChild" presStyleCnt="0"/>
      <dgm:spPr/>
    </dgm:pt>
    <dgm:pt modelId="{02F891E3-E7FD-4A1C-A066-3E469782CAC6}" type="pres">
      <dgm:prSet presAssocID="{E6B5C420-BEDC-41EA-AFCF-9690548049B8}" presName="conn2-1" presStyleLbl="parChTrans1D2" presStyleIdx="1" presStyleCnt="8"/>
      <dgm:spPr/>
    </dgm:pt>
    <dgm:pt modelId="{0C1ED9FF-ADBC-425C-8C2C-B355C33DF2F8}" type="pres">
      <dgm:prSet presAssocID="{E6B5C420-BEDC-41EA-AFCF-9690548049B8}" presName="connTx" presStyleLbl="parChTrans1D2" presStyleIdx="1" presStyleCnt="8"/>
      <dgm:spPr/>
    </dgm:pt>
    <dgm:pt modelId="{F75CA5A5-28FE-4A02-9979-D614E33112A7}" type="pres">
      <dgm:prSet presAssocID="{4B8BC3BB-1ECE-4807-8D5B-308F911706F0}" presName="root2" presStyleCnt="0"/>
      <dgm:spPr/>
    </dgm:pt>
    <dgm:pt modelId="{4D1ED918-3D75-4BE4-B11C-09131C47B1B7}" type="pres">
      <dgm:prSet presAssocID="{4B8BC3BB-1ECE-4807-8D5B-308F911706F0}" presName="LevelTwoTextNode" presStyleLbl="node2" presStyleIdx="1" presStyleCnt="8">
        <dgm:presLayoutVars>
          <dgm:chPref val="3"/>
        </dgm:presLayoutVars>
      </dgm:prSet>
      <dgm:spPr/>
    </dgm:pt>
    <dgm:pt modelId="{853FEBD6-0A11-40F1-BE16-87B19C1DA55B}" type="pres">
      <dgm:prSet presAssocID="{4B8BC3BB-1ECE-4807-8D5B-308F911706F0}" presName="level3hierChild" presStyleCnt="0"/>
      <dgm:spPr/>
    </dgm:pt>
    <dgm:pt modelId="{97F26314-3714-4947-AACE-B7DA68DBACFC}" type="pres">
      <dgm:prSet presAssocID="{FEE1EA4A-F40B-47B7-9693-221FBE98E3D5}" presName="conn2-1" presStyleLbl="parChTrans1D2" presStyleIdx="2" presStyleCnt="8"/>
      <dgm:spPr/>
    </dgm:pt>
    <dgm:pt modelId="{18C06AA1-DFE6-415C-AC51-93F1A807331B}" type="pres">
      <dgm:prSet presAssocID="{FEE1EA4A-F40B-47B7-9693-221FBE98E3D5}" presName="connTx" presStyleLbl="parChTrans1D2" presStyleIdx="2" presStyleCnt="8"/>
      <dgm:spPr/>
    </dgm:pt>
    <dgm:pt modelId="{391E7A31-9188-4349-B1FB-2939E8AFC3BE}" type="pres">
      <dgm:prSet presAssocID="{3EC36C97-0E58-4318-84B3-AACF94C1FCBE}" presName="root2" presStyleCnt="0"/>
      <dgm:spPr/>
    </dgm:pt>
    <dgm:pt modelId="{8F37BA83-59F5-44E2-82A5-7F72961A0493}" type="pres">
      <dgm:prSet presAssocID="{3EC36C97-0E58-4318-84B3-AACF94C1FCBE}" presName="LevelTwoTextNode" presStyleLbl="node2" presStyleIdx="2" presStyleCnt="8">
        <dgm:presLayoutVars>
          <dgm:chPref val="3"/>
        </dgm:presLayoutVars>
      </dgm:prSet>
      <dgm:spPr/>
    </dgm:pt>
    <dgm:pt modelId="{A3DC0B6D-2C84-4F4C-B21D-4AC6319FA3CD}" type="pres">
      <dgm:prSet presAssocID="{3EC36C97-0E58-4318-84B3-AACF94C1FCBE}" presName="level3hierChild" presStyleCnt="0"/>
      <dgm:spPr/>
    </dgm:pt>
    <dgm:pt modelId="{BD2674C4-6D0D-4861-9971-110823BAF31B}" type="pres">
      <dgm:prSet presAssocID="{21027327-D853-4ADB-B3C3-2747C2F6FA7A}" presName="conn2-1" presStyleLbl="parChTrans1D2" presStyleIdx="3" presStyleCnt="8"/>
      <dgm:spPr/>
    </dgm:pt>
    <dgm:pt modelId="{EA513CB2-A1E9-4B43-A73B-F16B792221AC}" type="pres">
      <dgm:prSet presAssocID="{21027327-D853-4ADB-B3C3-2747C2F6FA7A}" presName="connTx" presStyleLbl="parChTrans1D2" presStyleIdx="3" presStyleCnt="8"/>
      <dgm:spPr/>
    </dgm:pt>
    <dgm:pt modelId="{10E52FEC-90E9-418C-B891-9BFCBED3502E}" type="pres">
      <dgm:prSet presAssocID="{D1FEE1BE-6EE7-41A4-9C52-C7106CE1A154}" presName="root2" presStyleCnt="0"/>
      <dgm:spPr/>
    </dgm:pt>
    <dgm:pt modelId="{C5D3D022-9619-4EB2-80D3-9FA58262A2C5}" type="pres">
      <dgm:prSet presAssocID="{D1FEE1BE-6EE7-41A4-9C52-C7106CE1A154}" presName="LevelTwoTextNode" presStyleLbl="node2" presStyleIdx="3" presStyleCnt="8">
        <dgm:presLayoutVars>
          <dgm:chPref val="3"/>
        </dgm:presLayoutVars>
      </dgm:prSet>
      <dgm:spPr/>
    </dgm:pt>
    <dgm:pt modelId="{4ADF6429-8F6A-4DA8-A633-6EF34FDDE08D}" type="pres">
      <dgm:prSet presAssocID="{D1FEE1BE-6EE7-41A4-9C52-C7106CE1A154}" presName="level3hierChild" presStyleCnt="0"/>
      <dgm:spPr/>
    </dgm:pt>
    <dgm:pt modelId="{51FA11D0-6560-4E20-A9E4-07B6BA3C0243}" type="pres">
      <dgm:prSet presAssocID="{749BA1C0-3613-49F7-AD65-FA531BDC9D37}" presName="conn2-1" presStyleLbl="parChTrans1D2" presStyleIdx="4" presStyleCnt="8"/>
      <dgm:spPr/>
    </dgm:pt>
    <dgm:pt modelId="{0032ACF1-FD66-43AF-A635-555968675C72}" type="pres">
      <dgm:prSet presAssocID="{749BA1C0-3613-49F7-AD65-FA531BDC9D37}" presName="connTx" presStyleLbl="parChTrans1D2" presStyleIdx="4" presStyleCnt="8"/>
      <dgm:spPr/>
    </dgm:pt>
    <dgm:pt modelId="{C569051E-633D-4435-9A4C-4CE399D5F6C8}" type="pres">
      <dgm:prSet presAssocID="{0A55E280-5078-428A-9C55-88F7B19F4877}" presName="root2" presStyleCnt="0"/>
      <dgm:spPr/>
    </dgm:pt>
    <dgm:pt modelId="{E344DC73-0D8A-465E-9E77-8F57320A8A30}" type="pres">
      <dgm:prSet presAssocID="{0A55E280-5078-428A-9C55-88F7B19F4877}" presName="LevelTwoTextNode" presStyleLbl="node2" presStyleIdx="4" presStyleCnt="8">
        <dgm:presLayoutVars>
          <dgm:chPref val="3"/>
        </dgm:presLayoutVars>
      </dgm:prSet>
      <dgm:spPr/>
    </dgm:pt>
    <dgm:pt modelId="{2B7152F1-24B2-407F-BD78-8A2814E2BB98}" type="pres">
      <dgm:prSet presAssocID="{0A55E280-5078-428A-9C55-88F7B19F4877}" presName="level3hierChild" presStyleCnt="0"/>
      <dgm:spPr/>
    </dgm:pt>
    <dgm:pt modelId="{BA9FBC7B-E0CD-45FE-B882-DB1C4B914D59}" type="pres">
      <dgm:prSet presAssocID="{5C930CE9-DA47-44AE-85BB-075539E5FC59}" presName="conn2-1" presStyleLbl="parChTrans1D2" presStyleIdx="5" presStyleCnt="8"/>
      <dgm:spPr/>
    </dgm:pt>
    <dgm:pt modelId="{2A9CBEA2-BA4E-4E34-994D-CBDABCBDBC06}" type="pres">
      <dgm:prSet presAssocID="{5C930CE9-DA47-44AE-85BB-075539E5FC59}" presName="connTx" presStyleLbl="parChTrans1D2" presStyleIdx="5" presStyleCnt="8"/>
      <dgm:spPr/>
    </dgm:pt>
    <dgm:pt modelId="{7FB1A484-1677-4883-BD10-376B98F88F92}" type="pres">
      <dgm:prSet presAssocID="{6FE1EB88-C8C5-44DD-B373-1942B076209C}" presName="root2" presStyleCnt="0"/>
      <dgm:spPr/>
    </dgm:pt>
    <dgm:pt modelId="{E50844E2-3610-4B0E-B9B7-73963FE5AC79}" type="pres">
      <dgm:prSet presAssocID="{6FE1EB88-C8C5-44DD-B373-1942B076209C}" presName="LevelTwoTextNode" presStyleLbl="node2" presStyleIdx="5" presStyleCnt="8">
        <dgm:presLayoutVars>
          <dgm:chPref val="3"/>
        </dgm:presLayoutVars>
      </dgm:prSet>
      <dgm:spPr/>
    </dgm:pt>
    <dgm:pt modelId="{FC130CF3-628C-498B-BB1D-E8004CCA19C0}" type="pres">
      <dgm:prSet presAssocID="{6FE1EB88-C8C5-44DD-B373-1942B076209C}" presName="level3hierChild" presStyleCnt="0"/>
      <dgm:spPr/>
    </dgm:pt>
    <dgm:pt modelId="{A73452EF-7447-41BA-B5D1-E9388F40EA44}" type="pres">
      <dgm:prSet presAssocID="{4DD04416-5A8D-4209-A875-DEAE86F3D700}" presName="conn2-1" presStyleLbl="parChTrans1D2" presStyleIdx="6" presStyleCnt="8"/>
      <dgm:spPr/>
    </dgm:pt>
    <dgm:pt modelId="{45F53E00-D143-47B1-86F1-AE8F28B329B4}" type="pres">
      <dgm:prSet presAssocID="{4DD04416-5A8D-4209-A875-DEAE86F3D700}" presName="connTx" presStyleLbl="parChTrans1D2" presStyleIdx="6" presStyleCnt="8"/>
      <dgm:spPr/>
    </dgm:pt>
    <dgm:pt modelId="{39E197E5-45F0-482E-BCDF-7630EC988075}" type="pres">
      <dgm:prSet presAssocID="{B3ECCA33-675A-4718-8D6E-97C5194BF198}" presName="root2" presStyleCnt="0"/>
      <dgm:spPr/>
    </dgm:pt>
    <dgm:pt modelId="{7CC528BB-D3BE-4C2F-9AE5-BBD6BA2D8608}" type="pres">
      <dgm:prSet presAssocID="{B3ECCA33-675A-4718-8D6E-97C5194BF198}" presName="LevelTwoTextNode" presStyleLbl="node2" presStyleIdx="6" presStyleCnt="8">
        <dgm:presLayoutVars>
          <dgm:chPref val="3"/>
        </dgm:presLayoutVars>
      </dgm:prSet>
      <dgm:spPr/>
    </dgm:pt>
    <dgm:pt modelId="{24F21D45-EBF8-4A13-8986-83F78B82B228}" type="pres">
      <dgm:prSet presAssocID="{B3ECCA33-675A-4718-8D6E-97C5194BF198}" presName="level3hierChild" presStyleCnt="0"/>
      <dgm:spPr/>
    </dgm:pt>
    <dgm:pt modelId="{AC77C88C-B686-4837-9CB4-AA4AAE32EC9C}" type="pres">
      <dgm:prSet presAssocID="{23BD8402-CCA2-41BF-B69D-354AD6D17545}" presName="conn2-1" presStyleLbl="parChTrans1D2" presStyleIdx="7" presStyleCnt="8"/>
      <dgm:spPr/>
    </dgm:pt>
    <dgm:pt modelId="{E807D328-2EA7-4352-9A36-1C81BC97CF28}" type="pres">
      <dgm:prSet presAssocID="{23BD8402-CCA2-41BF-B69D-354AD6D17545}" presName="connTx" presStyleLbl="parChTrans1D2" presStyleIdx="7" presStyleCnt="8"/>
      <dgm:spPr/>
    </dgm:pt>
    <dgm:pt modelId="{F42F2BD4-F52E-41EE-9A61-9675D4EFB2A7}" type="pres">
      <dgm:prSet presAssocID="{B448006B-C88F-4D74-9A3E-AE9A958FAF7D}" presName="root2" presStyleCnt="0"/>
      <dgm:spPr/>
    </dgm:pt>
    <dgm:pt modelId="{B05CB108-DB23-4057-97AC-1417B59EFEFC}" type="pres">
      <dgm:prSet presAssocID="{B448006B-C88F-4D74-9A3E-AE9A958FAF7D}" presName="LevelTwoTextNode" presStyleLbl="node2" presStyleIdx="7" presStyleCnt="8">
        <dgm:presLayoutVars>
          <dgm:chPref val="3"/>
        </dgm:presLayoutVars>
      </dgm:prSet>
      <dgm:spPr/>
    </dgm:pt>
    <dgm:pt modelId="{84B98AE5-180B-40CE-8E39-0EFC915AE563}" type="pres">
      <dgm:prSet presAssocID="{B448006B-C88F-4D74-9A3E-AE9A958FAF7D}" presName="level3hierChild" presStyleCnt="0"/>
      <dgm:spPr/>
    </dgm:pt>
  </dgm:ptLst>
  <dgm:cxnLst>
    <dgm:cxn modelId="{45BFF700-79FD-4FB0-859A-99CE2FEBFB0B}" type="presOf" srcId="{FE077CBD-C296-4193-AA83-2CF7CA1783EB}" destId="{409EEC50-E3B4-4115-AF58-ADD0BF8B7A95}" srcOrd="0" destOrd="0" presId="urn:microsoft.com/office/officeart/2008/layout/HorizontalMultiLevelHierarchy"/>
    <dgm:cxn modelId="{9BCFC102-7975-43F9-B5A6-73227554F1ED}" srcId="{FE077CBD-C296-4193-AA83-2CF7CA1783EB}" destId="{D1FEE1BE-6EE7-41A4-9C52-C7106CE1A154}" srcOrd="3" destOrd="0" parTransId="{21027327-D853-4ADB-B3C3-2747C2F6FA7A}" sibTransId="{F6451849-CC52-4D12-93C0-BF190F143141}"/>
    <dgm:cxn modelId="{34931D04-4D4F-4ED1-97A7-F67479C36CC3}" srcId="{FE077CBD-C296-4193-AA83-2CF7CA1783EB}" destId="{B3ECCA33-675A-4718-8D6E-97C5194BF198}" srcOrd="6" destOrd="0" parTransId="{4DD04416-5A8D-4209-A875-DEAE86F3D700}" sibTransId="{1093A407-20AE-434D-93D3-26BA1EC557B4}"/>
    <dgm:cxn modelId="{650BCC04-48C4-4565-ADDF-E0695B63F063}" type="presOf" srcId="{B448006B-C88F-4D74-9A3E-AE9A958FAF7D}" destId="{B05CB108-DB23-4057-97AC-1417B59EFEFC}" srcOrd="0" destOrd="0" presId="urn:microsoft.com/office/officeart/2008/layout/HorizontalMultiLevelHierarchy"/>
    <dgm:cxn modelId="{4F48E105-7C6F-4B7D-90E6-66A2E035AA49}" srcId="{FE077CBD-C296-4193-AA83-2CF7CA1783EB}" destId="{6FE1EB88-C8C5-44DD-B373-1942B076209C}" srcOrd="5" destOrd="0" parTransId="{5C930CE9-DA47-44AE-85BB-075539E5FC59}" sibTransId="{6BED9ACD-E436-48C5-872E-861035CB6125}"/>
    <dgm:cxn modelId="{0B67F911-9E8F-40EB-9679-39F276F6B89C}" type="presOf" srcId="{23BD8402-CCA2-41BF-B69D-354AD6D17545}" destId="{E807D328-2EA7-4352-9A36-1C81BC97CF28}" srcOrd="1" destOrd="0" presId="urn:microsoft.com/office/officeart/2008/layout/HorizontalMultiLevelHierarchy"/>
    <dgm:cxn modelId="{A6096F1A-5995-4435-81B8-05EBA413ABFE}" srcId="{FE077CBD-C296-4193-AA83-2CF7CA1783EB}" destId="{6744033B-6900-4B5C-A518-7980FBE667BD}" srcOrd="0" destOrd="0" parTransId="{E24DB47C-4B56-4E0F-824C-4D243958D2CC}" sibTransId="{9626A090-2DE4-47A4-A7DB-CAA2C297FC4E}"/>
    <dgm:cxn modelId="{A259051D-C459-4E79-8219-E3B4CCFBF46C}" srcId="{80E5F2BF-B47D-4802-99E9-2E70D2EE7A29}" destId="{FE077CBD-C296-4193-AA83-2CF7CA1783EB}" srcOrd="0" destOrd="0" parTransId="{37823506-D957-44A7-822A-CE892B1544D6}" sibTransId="{3E0AC724-0878-4545-B36C-83376F34CD8A}"/>
    <dgm:cxn modelId="{8E5D8E1E-04F3-43B1-946B-6DEDF9A4998E}" type="presOf" srcId="{4B8BC3BB-1ECE-4807-8D5B-308F911706F0}" destId="{4D1ED918-3D75-4BE4-B11C-09131C47B1B7}" srcOrd="0" destOrd="0" presId="urn:microsoft.com/office/officeart/2008/layout/HorizontalMultiLevelHierarchy"/>
    <dgm:cxn modelId="{B4DA4822-8C73-4629-A830-11422E8523B5}" type="presOf" srcId="{21027327-D853-4ADB-B3C3-2747C2F6FA7A}" destId="{BD2674C4-6D0D-4861-9971-110823BAF31B}" srcOrd="0" destOrd="0" presId="urn:microsoft.com/office/officeart/2008/layout/HorizontalMultiLevelHierarchy"/>
    <dgm:cxn modelId="{87A94927-BBC2-4497-B3BC-BDAFF772C90E}" type="presOf" srcId="{B3ECCA33-675A-4718-8D6E-97C5194BF198}" destId="{7CC528BB-D3BE-4C2F-9AE5-BBD6BA2D8608}" srcOrd="0" destOrd="0" presId="urn:microsoft.com/office/officeart/2008/layout/HorizontalMultiLevelHierarchy"/>
    <dgm:cxn modelId="{4E8FFA2B-893F-47A4-9653-FA0709F913B4}" type="presOf" srcId="{80E5F2BF-B47D-4802-99E9-2E70D2EE7A29}" destId="{E8C2CE71-F082-4084-8524-95FADEF2B7E5}" srcOrd="0" destOrd="0" presId="urn:microsoft.com/office/officeart/2008/layout/HorizontalMultiLevelHierarchy"/>
    <dgm:cxn modelId="{03D5A042-57B3-4E95-B61C-BF1573F5A551}" type="presOf" srcId="{4DD04416-5A8D-4209-A875-DEAE86F3D700}" destId="{A73452EF-7447-41BA-B5D1-E9388F40EA44}" srcOrd="0" destOrd="0" presId="urn:microsoft.com/office/officeart/2008/layout/HorizontalMultiLevelHierarchy"/>
    <dgm:cxn modelId="{BE76D245-882E-4248-BC9B-3AB909877C5A}" type="presOf" srcId="{21027327-D853-4ADB-B3C3-2747C2F6FA7A}" destId="{EA513CB2-A1E9-4B43-A73B-F16B792221AC}" srcOrd="1" destOrd="0" presId="urn:microsoft.com/office/officeart/2008/layout/HorizontalMultiLevelHierarchy"/>
    <dgm:cxn modelId="{1A8DB047-C9FC-4C09-ACEF-7BE853779014}" type="presOf" srcId="{3EC36C97-0E58-4318-84B3-AACF94C1FCBE}" destId="{8F37BA83-59F5-44E2-82A5-7F72961A0493}" srcOrd="0" destOrd="0" presId="urn:microsoft.com/office/officeart/2008/layout/HorizontalMultiLevelHierarchy"/>
    <dgm:cxn modelId="{68DDBB67-178A-4E23-A803-8D7994A6F3E0}" type="presOf" srcId="{749BA1C0-3613-49F7-AD65-FA531BDC9D37}" destId="{51FA11D0-6560-4E20-A9E4-07B6BA3C0243}" srcOrd="0" destOrd="0" presId="urn:microsoft.com/office/officeart/2008/layout/HorizontalMultiLevelHierarchy"/>
    <dgm:cxn modelId="{4C0F4649-36EE-4E4F-AF73-5C7F8C071BC1}" type="presOf" srcId="{5C930CE9-DA47-44AE-85BB-075539E5FC59}" destId="{BA9FBC7B-E0CD-45FE-B882-DB1C4B914D59}" srcOrd="0" destOrd="0" presId="urn:microsoft.com/office/officeart/2008/layout/HorizontalMultiLevelHierarchy"/>
    <dgm:cxn modelId="{E6CC8E69-40C0-4892-B16E-D38BB6DB2F83}" type="presOf" srcId="{4DD04416-5A8D-4209-A875-DEAE86F3D700}" destId="{45F53E00-D143-47B1-86F1-AE8F28B329B4}" srcOrd="1" destOrd="0" presId="urn:microsoft.com/office/officeart/2008/layout/HorizontalMultiLevelHierarchy"/>
    <dgm:cxn modelId="{948DB84C-E016-4033-A70B-D1D0CFC3A1DB}" type="presOf" srcId="{6FE1EB88-C8C5-44DD-B373-1942B076209C}" destId="{E50844E2-3610-4B0E-B9B7-73963FE5AC79}" srcOrd="0" destOrd="0" presId="urn:microsoft.com/office/officeart/2008/layout/HorizontalMultiLevelHierarchy"/>
    <dgm:cxn modelId="{AC452472-5067-4B5D-84C5-29DA9AE2D19E}" srcId="{FE077CBD-C296-4193-AA83-2CF7CA1783EB}" destId="{0A55E280-5078-428A-9C55-88F7B19F4877}" srcOrd="4" destOrd="0" parTransId="{749BA1C0-3613-49F7-AD65-FA531BDC9D37}" sibTransId="{0E198251-D56D-456B-A6E6-021601ACFD5C}"/>
    <dgm:cxn modelId="{48E90B73-2D13-4270-95D9-016D14EA8708}" type="presOf" srcId="{D1FEE1BE-6EE7-41A4-9C52-C7106CE1A154}" destId="{C5D3D022-9619-4EB2-80D3-9FA58262A2C5}" srcOrd="0" destOrd="0" presId="urn:microsoft.com/office/officeart/2008/layout/HorizontalMultiLevelHierarchy"/>
    <dgm:cxn modelId="{05907853-A1CF-4276-9FFC-B5B9E1CE02DF}" type="presOf" srcId="{749BA1C0-3613-49F7-AD65-FA531BDC9D37}" destId="{0032ACF1-FD66-43AF-A635-555968675C72}" srcOrd="1" destOrd="0" presId="urn:microsoft.com/office/officeart/2008/layout/HorizontalMultiLevelHierarchy"/>
    <dgm:cxn modelId="{57395991-F995-4711-925F-CF1AE146852B}" type="presOf" srcId="{0A55E280-5078-428A-9C55-88F7B19F4877}" destId="{E344DC73-0D8A-465E-9E77-8F57320A8A30}" srcOrd="0" destOrd="0" presId="urn:microsoft.com/office/officeart/2008/layout/HorizontalMultiLevelHierarchy"/>
    <dgm:cxn modelId="{30A55B97-1A1E-45B3-B877-EBDAB88C5E0D}" type="presOf" srcId="{E24DB47C-4B56-4E0F-824C-4D243958D2CC}" destId="{1FB20565-830E-4C2C-A678-F0C905F7667C}" srcOrd="1" destOrd="0" presId="urn:microsoft.com/office/officeart/2008/layout/HorizontalMultiLevelHierarchy"/>
    <dgm:cxn modelId="{4FF3F498-664C-49F9-8D86-C276CCA710DA}" type="presOf" srcId="{E6B5C420-BEDC-41EA-AFCF-9690548049B8}" destId="{02F891E3-E7FD-4A1C-A066-3E469782CAC6}" srcOrd="0" destOrd="0" presId="urn:microsoft.com/office/officeart/2008/layout/HorizontalMultiLevelHierarchy"/>
    <dgm:cxn modelId="{3A4B19B5-1C62-4D66-97C3-F244004CB746}" type="presOf" srcId="{E6B5C420-BEDC-41EA-AFCF-9690548049B8}" destId="{0C1ED9FF-ADBC-425C-8C2C-B355C33DF2F8}" srcOrd="1" destOrd="0" presId="urn:microsoft.com/office/officeart/2008/layout/HorizontalMultiLevelHierarchy"/>
    <dgm:cxn modelId="{8B3682B5-4D49-48BF-87C5-A27781779953}" srcId="{FE077CBD-C296-4193-AA83-2CF7CA1783EB}" destId="{B448006B-C88F-4D74-9A3E-AE9A958FAF7D}" srcOrd="7" destOrd="0" parTransId="{23BD8402-CCA2-41BF-B69D-354AD6D17545}" sibTransId="{49DF39A2-1047-417B-8DF7-24C71C14FFCC}"/>
    <dgm:cxn modelId="{9335DDC9-DB65-4559-8DE4-D1286935EB7A}" type="presOf" srcId="{FEE1EA4A-F40B-47B7-9693-221FBE98E3D5}" destId="{18C06AA1-DFE6-415C-AC51-93F1A807331B}" srcOrd="1" destOrd="0" presId="urn:microsoft.com/office/officeart/2008/layout/HorizontalMultiLevelHierarchy"/>
    <dgm:cxn modelId="{877940CA-5FD3-4E09-A143-D54C1FC518C6}" type="presOf" srcId="{FEE1EA4A-F40B-47B7-9693-221FBE98E3D5}" destId="{97F26314-3714-4947-AACE-B7DA68DBACFC}" srcOrd="0" destOrd="0" presId="urn:microsoft.com/office/officeart/2008/layout/HorizontalMultiLevelHierarchy"/>
    <dgm:cxn modelId="{C32AA1CA-AB65-47FA-9A7D-DE17C1DD3611}" type="presOf" srcId="{E24DB47C-4B56-4E0F-824C-4D243958D2CC}" destId="{168971DB-C347-4B4A-951B-3163F679369D}" srcOrd="0" destOrd="0" presId="urn:microsoft.com/office/officeart/2008/layout/HorizontalMultiLevelHierarchy"/>
    <dgm:cxn modelId="{B87685DE-0AB8-432D-B312-06AF9C8152DB}" type="presOf" srcId="{5C930CE9-DA47-44AE-85BB-075539E5FC59}" destId="{2A9CBEA2-BA4E-4E34-994D-CBDABCBDBC06}" srcOrd="1" destOrd="0" presId="urn:microsoft.com/office/officeart/2008/layout/HorizontalMultiLevelHierarchy"/>
    <dgm:cxn modelId="{7858F2E1-9D64-419D-9012-A5D1A712FB3D}" type="presOf" srcId="{6744033B-6900-4B5C-A518-7980FBE667BD}" destId="{47A1E167-0AA2-47C3-9C82-23917242BC49}" srcOrd="0" destOrd="0" presId="urn:microsoft.com/office/officeart/2008/layout/HorizontalMultiLevelHierarchy"/>
    <dgm:cxn modelId="{E90CB5E9-A3D7-4C4A-BC39-B66847C542EF}" type="presOf" srcId="{23BD8402-CCA2-41BF-B69D-354AD6D17545}" destId="{AC77C88C-B686-4837-9CB4-AA4AAE32EC9C}" srcOrd="0" destOrd="0" presId="urn:microsoft.com/office/officeart/2008/layout/HorizontalMultiLevelHierarchy"/>
    <dgm:cxn modelId="{034C3FEF-35EA-435B-BE29-10B9B93B0334}" srcId="{FE077CBD-C296-4193-AA83-2CF7CA1783EB}" destId="{3EC36C97-0E58-4318-84B3-AACF94C1FCBE}" srcOrd="2" destOrd="0" parTransId="{FEE1EA4A-F40B-47B7-9693-221FBE98E3D5}" sibTransId="{F6CBEA91-4292-477E-8EB4-A61ECC8D18A0}"/>
    <dgm:cxn modelId="{9D3CAAF7-8153-4166-A943-D76760D92944}" srcId="{FE077CBD-C296-4193-AA83-2CF7CA1783EB}" destId="{4B8BC3BB-1ECE-4807-8D5B-308F911706F0}" srcOrd="1" destOrd="0" parTransId="{E6B5C420-BEDC-41EA-AFCF-9690548049B8}" sibTransId="{36441442-C888-4893-B722-D066FD918BDB}"/>
    <dgm:cxn modelId="{DB5A7E4F-D125-4103-9363-E22DEEF67DC7}" type="presParOf" srcId="{E8C2CE71-F082-4084-8524-95FADEF2B7E5}" destId="{97B1D703-94B8-4C82-8C54-71E4469BF5A4}" srcOrd="0" destOrd="0" presId="urn:microsoft.com/office/officeart/2008/layout/HorizontalMultiLevelHierarchy"/>
    <dgm:cxn modelId="{ABA0A63D-553B-4816-87FE-05A458434372}" type="presParOf" srcId="{97B1D703-94B8-4C82-8C54-71E4469BF5A4}" destId="{409EEC50-E3B4-4115-AF58-ADD0BF8B7A95}" srcOrd="0" destOrd="0" presId="urn:microsoft.com/office/officeart/2008/layout/HorizontalMultiLevelHierarchy"/>
    <dgm:cxn modelId="{9734C47E-F885-4C0E-94EF-9422D07DD75A}" type="presParOf" srcId="{97B1D703-94B8-4C82-8C54-71E4469BF5A4}" destId="{B28D5755-99DD-425C-AE9F-A9D0E0E2CDAB}" srcOrd="1" destOrd="0" presId="urn:microsoft.com/office/officeart/2008/layout/HorizontalMultiLevelHierarchy"/>
    <dgm:cxn modelId="{DB8758BE-333E-49A6-B3F3-FC542B606980}" type="presParOf" srcId="{B28D5755-99DD-425C-AE9F-A9D0E0E2CDAB}" destId="{168971DB-C347-4B4A-951B-3163F679369D}" srcOrd="0" destOrd="0" presId="urn:microsoft.com/office/officeart/2008/layout/HorizontalMultiLevelHierarchy"/>
    <dgm:cxn modelId="{7F672414-9311-42E8-B133-E0E7DCF2DDB4}" type="presParOf" srcId="{168971DB-C347-4B4A-951B-3163F679369D}" destId="{1FB20565-830E-4C2C-A678-F0C905F7667C}" srcOrd="0" destOrd="0" presId="urn:microsoft.com/office/officeart/2008/layout/HorizontalMultiLevelHierarchy"/>
    <dgm:cxn modelId="{472A5A3F-DA1E-46FE-B860-FC98C1FC1994}" type="presParOf" srcId="{B28D5755-99DD-425C-AE9F-A9D0E0E2CDAB}" destId="{9BD11AA3-3F54-4BC4-89C8-85F172836A80}" srcOrd="1" destOrd="0" presId="urn:microsoft.com/office/officeart/2008/layout/HorizontalMultiLevelHierarchy"/>
    <dgm:cxn modelId="{353EED98-D36F-4F93-AFD2-1E96CA0EB5D5}" type="presParOf" srcId="{9BD11AA3-3F54-4BC4-89C8-85F172836A80}" destId="{47A1E167-0AA2-47C3-9C82-23917242BC49}" srcOrd="0" destOrd="0" presId="urn:microsoft.com/office/officeart/2008/layout/HorizontalMultiLevelHierarchy"/>
    <dgm:cxn modelId="{B8F199B1-67A4-4631-922D-10574A5CADD0}" type="presParOf" srcId="{9BD11AA3-3F54-4BC4-89C8-85F172836A80}" destId="{3B743F21-C3A3-4E16-8F57-815F35D07647}" srcOrd="1" destOrd="0" presId="urn:microsoft.com/office/officeart/2008/layout/HorizontalMultiLevelHierarchy"/>
    <dgm:cxn modelId="{70B5F434-940B-4286-B866-EF77D957AE03}" type="presParOf" srcId="{B28D5755-99DD-425C-AE9F-A9D0E0E2CDAB}" destId="{02F891E3-E7FD-4A1C-A066-3E469782CAC6}" srcOrd="2" destOrd="0" presId="urn:microsoft.com/office/officeart/2008/layout/HorizontalMultiLevelHierarchy"/>
    <dgm:cxn modelId="{1A49BAD1-4BD1-4656-810B-9D6409287D63}" type="presParOf" srcId="{02F891E3-E7FD-4A1C-A066-3E469782CAC6}" destId="{0C1ED9FF-ADBC-425C-8C2C-B355C33DF2F8}" srcOrd="0" destOrd="0" presId="urn:microsoft.com/office/officeart/2008/layout/HorizontalMultiLevelHierarchy"/>
    <dgm:cxn modelId="{92103BA3-1E30-4459-878E-F138DB98BDFD}" type="presParOf" srcId="{B28D5755-99DD-425C-AE9F-A9D0E0E2CDAB}" destId="{F75CA5A5-28FE-4A02-9979-D614E33112A7}" srcOrd="3" destOrd="0" presId="urn:microsoft.com/office/officeart/2008/layout/HorizontalMultiLevelHierarchy"/>
    <dgm:cxn modelId="{A99B5837-0ADD-4475-8EB9-571A87F77036}" type="presParOf" srcId="{F75CA5A5-28FE-4A02-9979-D614E33112A7}" destId="{4D1ED918-3D75-4BE4-B11C-09131C47B1B7}" srcOrd="0" destOrd="0" presId="urn:microsoft.com/office/officeart/2008/layout/HorizontalMultiLevelHierarchy"/>
    <dgm:cxn modelId="{99E72C23-7185-4780-99A7-9E8C2049DA3D}" type="presParOf" srcId="{F75CA5A5-28FE-4A02-9979-D614E33112A7}" destId="{853FEBD6-0A11-40F1-BE16-87B19C1DA55B}" srcOrd="1" destOrd="0" presId="urn:microsoft.com/office/officeart/2008/layout/HorizontalMultiLevelHierarchy"/>
    <dgm:cxn modelId="{B5E2535D-F393-4219-A2D4-41AFC2A8D0FD}" type="presParOf" srcId="{B28D5755-99DD-425C-AE9F-A9D0E0E2CDAB}" destId="{97F26314-3714-4947-AACE-B7DA68DBACFC}" srcOrd="4" destOrd="0" presId="urn:microsoft.com/office/officeart/2008/layout/HorizontalMultiLevelHierarchy"/>
    <dgm:cxn modelId="{3A536DA2-DB9F-4FD5-BD40-B546831CA674}" type="presParOf" srcId="{97F26314-3714-4947-AACE-B7DA68DBACFC}" destId="{18C06AA1-DFE6-415C-AC51-93F1A807331B}" srcOrd="0" destOrd="0" presId="urn:microsoft.com/office/officeart/2008/layout/HorizontalMultiLevelHierarchy"/>
    <dgm:cxn modelId="{A57C7F0E-566F-4668-852A-70226031CF3D}" type="presParOf" srcId="{B28D5755-99DD-425C-AE9F-A9D0E0E2CDAB}" destId="{391E7A31-9188-4349-B1FB-2939E8AFC3BE}" srcOrd="5" destOrd="0" presId="urn:microsoft.com/office/officeart/2008/layout/HorizontalMultiLevelHierarchy"/>
    <dgm:cxn modelId="{137A104C-B4CA-4A06-9714-BCD9311E3C68}" type="presParOf" srcId="{391E7A31-9188-4349-B1FB-2939E8AFC3BE}" destId="{8F37BA83-59F5-44E2-82A5-7F72961A0493}" srcOrd="0" destOrd="0" presId="urn:microsoft.com/office/officeart/2008/layout/HorizontalMultiLevelHierarchy"/>
    <dgm:cxn modelId="{447E63F6-0833-4FF8-AE57-A67D36885E6A}" type="presParOf" srcId="{391E7A31-9188-4349-B1FB-2939E8AFC3BE}" destId="{A3DC0B6D-2C84-4F4C-B21D-4AC6319FA3CD}" srcOrd="1" destOrd="0" presId="urn:microsoft.com/office/officeart/2008/layout/HorizontalMultiLevelHierarchy"/>
    <dgm:cxn modelId="{362D715B-96E3-4866-B547-49DCA69007A9}" type="presParOf" srcId="{B28D5755-99DD-425C-AE9F-A9D0E0E2CDAB}" destId="{BD2674C4-6D0D-4861-9971-110823BAF31B}" srcOrd="6" destOrd="0" presId="urn:microsoft.com/office/officeart/2008/layout/HorizontalMultiLevelHierarchy"/>
    <dgm:cxn modelId="{509D0CF5-9F0B-46E2-B59E-B33DA4A4B856}" type="presParOf" srcId="{BD2674C4-6D0D-4861-9971-110823BAF31B}" destId="{EA513CB2-A1E9-4B43-A73B-F16B792221AC}" srcOrd="0" destOrd="0" presId="urn:microsoft.com/office/officeart/2008/layout/HorizontalMultiLevelHierarchy"/>
    <dgm:cxn modelId="{B775309C-9D8C-46BB-A93F-6A7367818E80}" type="presParOf" srcId="{B28D5755-99DD-425C-AE9F-A9D0E0E2CDAB}" destId="{10E52FEC-90E9-418C-B891-9BFCBED3502E}" srcOrd="7" destOrd="0" presId="urn:microsoft.com/office/officeart/2008/layout/HorizontalMultiLevelHierarchy"/>
    <dgm:cxn modelId="{4904347E-125F-4D48-BE01-4F357C4C6AA3}" type="presParOf" srcId="{10E52FEC-90E9-418C-B891-9BFCBED3502E}" destId="{C5D3D022-9619-4EB2-80D3-9FA58262A2C5}" srcOrd="0" destOrd="0" presId="urn:microsoft.com/office/officeart/2008/layout/HorizontalMultiLevelHierarchy"/>
    <dgm:cxn modelId="{FD598679-F379-4253-863D-47CBFBA41895}" type="presParOf" srcId="{10E52FEC-90E9-418C-B891-9BFCBED3502E}" destId="{4ADF6429-8F6A-4DA8-A633-6EF34FDDE08D}" srcOrd="1" destOrd="0" presId="urn:microsoft.com/office/officeart/2008/layout/HorizontalMultiLevelHierarchy"/>
    <dgm:cxn modelId="{74644895-07A8-4DD0-B01C-86F227F61D9A}" type="presParOf" srcId="{B28D5755-99DD-425C-AE9F-A9D0E0E2CDAB}" destId="{51FA11D0-6560-4E20-A9E4-07B6BA3C0243}" srcOrd="8" destOrd="0" presId="urn:microsoft.com/office/officeart/2008/layout/HorizontalMultiLevelHierarchy"/>
    <dgm:cxn modelId="{8FC09295-D293-4EDC-AB84-EE47F6B24E7C}" type="presParOf" srcId="{51FA11D0-6560-4E20-A9E4-07B6BA3C0243}" destId="{0032ACF1-FD66-43AF-A635-555968675C72}" srcOrd="0" destOrd="0" presId="urn:microsoft.com/office/officeart/2008/layout/HorizontalMultiLevelHierarchy"/>
    <dgm:cxn modelId="{BD41B2DA-2110-4F7B-A360-90D0D2C2B6B1}" type="presParOf" srcId="{B28D5755-99DD-425C-AE9F-A9D0E0E2CDAB}" destId="{C569051E-633D-4435-9A4C-4CE399D5F6C8}" srcOrd="9" destOrd="0" presId="urn:microsoft.com/office/officeart/2008/layout/HorizontalMultiLevelHierarchy"/>
    <dgm:cxn modelId="{09ADF199-3EFB-4F46-84FD-AAEBA385B64B}" type="presParOf" srcId="{C569051E-633D-4435-9A4C-4CE399D5F6C8}" destId="{E344DC73-0D8A-465E-9E77-8F57320A8A30}" srcOrd="0" destOrd="0" presId="urn:microsoft.com/office/officeart/2008/layout/HorizontalMultiLevelHierarchy"/>
    <dgm:cxn modelId="{F23D165B-B44E-4BB7-A048-1974B488F237}" type="presParOf" srcId="{C569051E-633D-4435-9A4C-4CE399D5F6C8}" destId="{2B7152F1-24B2-407F-BD78-8A2814E2BB98}" srcOrd="1" destOrd="0" presId="urn:microsoft.com/office/officeart/2008/layout/HorizontalMultiLevelHierarchy"/>
    <dgm:cxn modelId="{39FC9224-C54D-40FC-B926-C74E511A7F47}" type="presParOf" srcId="{B28D5755-99DD-425C-AE9F-A9D0E0E2CDAB}" destId="{BA9FBC7B-E0CD-45FE-B882-DB1C4B914D59}" srcOrd="10" destOrd="0" presId="urn:microsoft.com/office/officeart/2008/layout/HorizontalMultiLevelHierarchy"/>
    <dgm:cxn modelId="{160CBCE7-D5C3-4F5B-AAA9-BDAAC46FCE33}" type="presParOf" srcId="{BA9FBC7B-E0CD-45FE-B882-DB1C4B914D59}" destId="{2A9CBEA2-BA4E-4E34-994D-CBDABCBDBC06}" srcOrd="0" destOrd="0" presId="urn:microsoft.com/office/officeart/2008/layout/HorizontalMultiLevelHierarchy"/>
    <dgm:cxn modelId="{78AC0954-3E95-4A49-8E34-48AD8E006BDE}" type="presParOf" srcId="{B28D5755-99DD-425C-AE9F-A9D0E0E2CDAB}" destId="{7FB1A484-1677-4883-BD10-376B98F88F92}" srcOrd="11" destOrd="0" presId="urn:microsoft.com/office/officeart/2008/layout/HorizontalMultiLevelHierarchy"/>
    <dgm:cxn modelId="{20632391-A0C8-4711-93DF-F48E470256BA}" type="presParOf" srcId="{7FB1A484-1677-4883-BD10-376B98F88F92}" destId="{E50844E2-3610-4B0E-B9B7-73963FE5AC79}" srcOrd="0" destOrd="0" presId="urn:microsoft.com/office/officeart/2008/layout/HorizontalMultiLevelHierarchy"/>
    <dgm:cxn modelId="{9FF2B684-BE2E-400F-A359-5144CFA3AD0E}" type="presParOf" srcId="{7FB1A484-1677-4883-BD10-376B98F88F92}" destId="{FC130CF3-628C-498B-BB1D-E8004CCA19C0}" srcOrd="1" destOrd="0" presId="urn:microsoft.com/office/officeart/2008/layout/HorizontalMultiLevelHierarchy"/>
    <dgm:cxn modelId="{B5B45349-5241-49D7-898F-7A7B77E0F6C1}" type="presParOf" srcId="{B28D5755-99DD-425C-AE9F-A9D0E0E2CDAB}" destId="{A73452EF-7447-41BA-B5D1-E9388F40EA44}" srcOrd="12" destOrd="0" presId="urn:microsoft.com/office/officeart/2008/layout/HorizontalMultiLevelHierarchy"/>
    <dgm:cxn modelId="{3213202B-9C3B-455C-82AD-B5106BB367B7}" type="presParOf" srcId="{A73452EF-7447-41BA-B5D1-E9388F40EA44}" destId="{45F53E00-D143-47B1-86F1-AE8F28B329B4}" srcOrd="0" destOrd="0" presId="urn:microsoft.com/office/officeart/2008/layout/HorizontalMultiLevelHierarchy"/>
    <dgm:cxn modelId="{26B5FB07-8DD0-4FB5-8C6D-FBA34FF37E4C}" type="presParOf" srcId="{B28D5755-99DD-425C-AE9F-A9D0E0E2CDAB}" destId="{39E197E5-45F0-482E-BCDF-7630EC988075}" srcOrd="13" destOrd="0" presId="urn:microsoft.com/office/officeart/2008/layout/HorizontalMultiLevelHierarchy"/>
    <dgm:cxn modelId="{37908D7B-6032-4F06-A945-A13BE350ED79}" type="presParOf" srcId="{39E197E5-45F0-482E-BCDF-7630EC988075}" destId="{7CC528BB-D3BE-4C2F-9AE5-BBD6BA2D8608}" srcOrd="0" destOrd="0" presId="urn:microsoft.com/office/officeart/2008/layout/HorizontalMultiLevelHierarchy"/>
    <dgm:cxn modelId="{9BA16A96-5D10-40FF-A3D6-6D657E25A553}" type="presParOf" srcId="{39E197E5-45F0-482E-BCDF-7630EC988075}" destId="{24F21D45-EBF8-4A13-8986-83F78B82B228}" srcOrd="1" destOrd="0" presId="urn:microsoft.com/office/officeart/2008/layout/HorizontalMultiLevelHierarchy"/>
    <dgm:cxn modelId="{9CD17155-1E74-4CE6-A240-FEAF650C2264}" type="presParOf" srcId="{B28D5755-99DD-425C-AE9F-A9D0E0E2CDAB}" destId="{AC77C88C-B686-4837-9CB4-AA4AAE32EC9C}" srcOrd="14" destOrd="0" presId="urn:microsoft.com/office/officeart/2008/layout/HorizontalMultiLevelHierarchy"/>
    <dgm:cxn modelId="{AC33BAC2-AD93-416E-80E7-2DC542EB6D2B}" type="presParOf" srcId="{AC77C88C-B686-4837-9CB4-AA4AAE32EC9C}" destId="{E807D328-2EA7-4352-9A36-1C81BC97CF28}" srcOrd="0" destOrd="0" presId="urn:microsoft.com/office/officeart/2008/layout/HorizontalMultiLevelHierarchy"/>
    <dgm:cxn modelId="{162B9BFE-4DE6-4045-8445-C3DF24EF3312}" type="presParOf" srcId="{B28D5755-99DD-425C-AE9F-A9D0E0E2CDAB}" destId="{F42F2BD4-F52E-41EE-9A61-9675D4EFB2A7}" srcOrd="15" destOrd="0" presId="urn:microsoft.com/office/officeart/2008/layout/HorizontalMultiLevelHierarchy"/>
    <dgm:cxn modelId="{53C372ED-5700-4359-85AA-DD398731C695}" type="presParOf" srcId="{F42F2BD4-F52E-41EE-9A61-9675D4EFB2A7}" destId="{B05CB108-DB23-4057-97AC-1417B59EFEFC}" srcOrd="0" destOrd="0" presId="urn:microsoft.com/office/officeart/2008/layout/HorizontalMultiLevelHierarchy"/>
    <dgm:cxn modelId="{3BAB989D-40C5-4C62-9D13-A6683A4F8B98}" type="presParOf" srcId="{F42F2BD4-F52E-41EE-9A61-9675D4EFB2A7}" destId="{84B98AE5-180B-40CE-8E39-0EFC915AE5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5F2BF-B47D-4802-99E9-2E70D2EE7A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s-MX"/>
        </a:p>
      </dgm:t>
    </dgm:pt>
    <dgm:pt modelId="{FE077CBD-C296-4193-AA83-2CF7CA1783EB}">
      <dgm:prSet phldrT="[Texto]"/>
      <dgm:spPr/>
      <dgm:t>
        <a:bodyPr/>
        <a:lstStyle/>
        <a:p>
          <a:r>
            <a:rPr lang="es-MX" dirty="0"/>
            <a:t>Características</a:t>
          </a:r>
        </a:p>
      </dgm:t>
    </dgm:pt>
    <dgm:pt modelId="{37823506-D957-44A7-822A-CE892B1544D6}" type="parTrans" cxnId="{A259051D-C459-4E79-8219-E3B4CCFBF46C}">
      <dgm:prSet/>
      <dgm:spPr/>
      <dgm:t>
        <a:bodyPr/>
        <a:lstStyle/>
        <a:p>
          <a:endParaRPr lang="es-MX"/>
        </a:p>
      </dgm:t>
    </dgm:pt>
    <dgm:pt modelId="{3E0AC724-0878-4545-B36C-83376F34CD8A}" type="sibTrans" cxnId="{A259051D-C459-4E79-8219-E3B4CCFBF46C}">
      <dgm:prSet/>
      <dgm:spPr/>
      <dgm:t>
        <a:bodyPr/>
        <a:lstStyle/>
        <a:p>
          <a:endParaRPr lang="es-MX"/>
        </a:p>
      </dgm:t>
    </dgm:pt>
    <dgm:pt modelId="{6744033B-6900-4B5C-A518-7980FBE667BD}">
      <dgm:prSet phldrT="[Texto]"/>
      <dgm:spPr/>
      <dgm:t>
        <a:bodyPr/>
        <a:lstStyle/>
        <a:p>
          <a:r>
            <a:rPr lang="es-MX" dirty="0"/>
            <a:t>Popularidad</a:t>
          </a:r>
        </a:p>
      </dgm:t>
    </dgm:pt>
    <dgm:pt modelId="{E24DB47C-4B56-4E0F-824C-4D243958D2CC}" type="parTrans" cxnId="{A6096F1A-5995-4435-81B8-05EBA413ABFE}">
      <dgm:prSet/>
      <dgm:spPr/>
      <dgm:t>
        <a:bodyPr/>
        <a:lstStyle/>
        <a:p>
          <a:endParaRPr lang="es-MX"/>
        </a:p>
      </dgm:t>
    </dgm:pt>
    <dgm:pt modelId="{9626A090-2DE4-47A4-A7DB-CAA2C297FC4E}" type="sibTrans" cxnId="{A6096F1A-5995-4435-81B8-05EBA413ABFE}">
      <dgm:prSet/>
      <dgm:spPr/>
      <dgm:t>
        <a:bodyPr/>
        <a:lstStyle/>
        <a:p>
          <a:endParaRPr lang="es-MX"/>
        </a:p>
      </dgm:t>
    </dgm:pt>
    <dgm:pt modelId="{D1FEE1BE-6EE7-41A4-9C52-C7106CE1A154}">
      <dgm:prSet phldrT="[Texto]"/>
      <dgm:spPr/>
      <dgm:t>
        <a:bodyPr/>
        <a:lstStyle/>
        <a:p>
          <a:r>
            <a:rPr lang="es-MX" dirty="0"/>
            <a:t>Flexibilidad</a:t>
          </a:r>
        </a:p>
      </dgm:t>
    </dgm:pt>
    <dgm:pt modelId="{21027327-D853-4ADB-B3C3-2747C2F6FA7A}" type="parTrans" cxnId="{9BCFC102-7975-43F9-B5A6-73227554F1ED}">
      <dgm:prSet/>
      <dgm:spPr/>
      <dgm:t>
        <a:bodyPr/>
        <a:lstStyle/>
        <a:p>
          <a:endParaRPr lang="es-MX"/>
        </a:p>
      </dgm:t>
    </dgm:pt>
    <dgm:pt modelId="{F6451849-CC52-4D12-93C0-BF190F143141}" type="sibTrans" cxnId="{9BCFC102-7975-43F9-B5A6-73227554F1ED}">
      <dgm:prSet/>
      <dgm:spPr/>
      <dgm:t>
        <a:bodyPr/>
        <a:lstStyle/>
        <a:p>
          <a:endParaRPr lang="es-MX"/>
        </a:p>
      </dgm:t>
    </dgm:pt>
    <dgm:pt modelId="{0A55E280-5078-428A-9C55-88F7B19F4877}">
      <dgm:prSet phldrT="[Texto]"/>
      <dgm:spPr/>
      <dgm:t>
        <a:bodyPr/>
        <a:lstStyle/>
        <a:p>
          <a:r>
            <a:rPr lang="es-MX" dirty="0"/>
            <a:t>Interoperabilidad</a:t>
          </a:r>
        </a:p>
      </dgm:t>
    </dgm:pt>
    <dgm:pt modelId="{749BA1C0-3613-49F7-AD65-FA531BDC9D37}" type="parTrans" cxnId="{AC452472-5067-4B5D-84C5-29DA9AE2D19E}">
      <dgm:prSet/>
      <dgm:spPr/>
      <dgm:t>
        <a:bodyPr/>
        <a:lstStyle/>
        <a:p>
          <a:endParaRPr lang="es-MX"/>
        </a:p>
      </dgm:t>
    </dgm:pt>
    <dgm:pt modelId="{0E198251-D56D-456B-A6E6-021601ACFD5C}" type="sibTrans" cxnId="{AC452472-5067-4B5D-84C5-29DA9AE2D19E}">
      <dgm:prSet/>
      <dgm:spPr/>
      <dgm:t>
        <a:bodyPr/>
        <a:lstStyle/>
        <a:p>
          <a:endParaRPr lang="es-MX"/>
        </a:p>
      </dgm:t>
    </dgm:pt>
    <dgm:pt modelId="{4B8BC3BB-1ECE-4807-8D5B-308F911706F0}">
      <dgm:prSet phldrT="[Texto]"/>
      <dgm:spPr/>
      <dgm:t>
        <a:bodyPr/>
        <a:lstStyle/>
        <a:p>
          <a:r>
            <a:rPr lang="es-MX" dirty="0"/>
            <a:t>Comunidad</a:t>
          </a:r>
        </a:p>
      </dgm:t>
    </dgm:pt>
    <dgm:pt modelId="{E6B5C420-BEDC-41EA-AFCF-9690548049B8}" type="parTrans" cxnId="{9D3CAAF7-8153-4166-A943-D76760D92944}">
      <dgm:prSet/>
      <dgm:spPr/>
      <dgm:t>
        <a:bodyPr/>
        <a:lstStyle/>
        <a:p>
          <a:endParaRPr lang="es-MX"/>
        </a:p>
      </dgm:t>
    </dgm:pt>
    <dgm:pt modelId="{36441442-C888-4893-B722-D066FD918BDB}" type="sibTrans" cxnId="{9D3CAAF7-8153-4166-A943-D76760D92944}">
      <dgm:prSet/>
      <dgm:spPr/>
      <dgm:t>
        <a:bodyPr/>
        <a:lstStyle/>
        <a:p>
          <a:endParaRPr lang="es-MX"/>
        </a:p>
      </dgm:t>
    </dgm:pt>
    <dgm:pt modelId="{3EC36C97-0E58-4318-84B3-AACF94C1FCBE}">
      <dgm:prSet phldrT="[Texto]"/>
      <dgm:spPr/>
      <dgm:t>
        <a:bodyPr/>
        <a:lstStyle/>
        <a:p>
          <a:r>
            <a:rPr lang="es-MX" dirty="0" err="1"/>
            <a:t>Jupyter</a:t>
          </a:r>
          <a:r>
            <a:rPr lang="es-MX" dirty="0"/>
            <a:t> Notebook</a:t>
          </a:r>
        </a:p>
      </dgm:t>
    </dgm:pt>
    <dgm:pt modelId="{FEE1EA4A-F40B-47B7-9693-221FBE98E3D5}" type="parTrans" cxnId="{034C3FEF-35EA-435B-BE29-10B9B93B0334}">
      <dgm:prSet/>
      <dgm:spPr/>
      <dgm:t>
        <a:bodyPr/>
        <a:lstStyle/>
        <a:p>
          <a:endParaRPr lang="es-MX"/>
        </a:p>
      </dgm:t>
    </dgm:pt>
    <dgm:pt modelId="{F6CBEA91-4292-477E-8EB4-A61ECC8D18A0}" type="sibTrans" cxnId="{034C3FEF-35EA-435B-BE29-10B9B93B0334}">
      <dgm:prSet/>
      <dgm:spPr/>
      <dgm:t>
        <a:bodyPr/>
        <a:lstStyle/>
        <a:p>
          <a:endParaRPr lang="es-MX"/>
        </a:p>
      </dgm:t>
    </dgm:pt>
    <dgm:pt modelId="{E8C2CE71-F082-4084-8524-95FADEF2B7E5}" type="pres">
      <dgm:prSet presAssocID="{80E5F2BF-B47D-4802-99E9-2E70D2EE7A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7B1D703-94B8-4C82-8C54-71E4469BF5A4}" type="pres">
      <dgm:prSet presAssocID="{FE077CBD-C296-4193-AA83-2CF7CA1783EB}" presName="root1" presStyleCnt="0"/>
      <dgm:spPr/>
    </dgm:pt>
    <dgm:pt modelId="{409EEC50-E3B4-4115-AF58-ADD0BF8B7A95}" type="pres">
      <dgm:prSet presAssocID="{FE077CBD-C296-4193-AA83-2CF7CA1783EB}" presName="LevelOneTextNode" presStyleLbl="node0" presStyleIdx="0" presStyleCnt="1">
        <dgm:presLayoutVars>
          <dgm:chPref val="3"/>
        </dgm:presLayoutVars>
      </dgm:prSet>
      <dgm:spPr/>
    </dgm:pt>
    <dgm:pt modelId="{B28D5755-99DD-425C-AE9F-A9D0E0E2CDAB}" type="pres">
      <dgm:prSet presAssocID="{FE077CBD-C296-4193-AA83-2CF7CA1783EB}" presName="level2hierChild" presStyleCnt="0"/>
      <dgm:spPr/>
    </dgm:pt>
    <dgm:pt modelId="{168971DB-C347-4B4A-951B-3163F679369D}" type="pres">
      <dgm:prSet presAssocID="{E24DB47C-4B56-4E0F-824C-4D243958D2CC}" presName="conn2-1" presStyleLbl="parChTrans1D2" presStyleIdx="0" presStyleCnt="5"/>
      <dgm:spPr/>
    </dgm:pt>
    <dgm:pt modelId="{1FB20565-830E-4C2C-A678-F0C905F7667C}" type="pres">
      <dgm:prSet presAssocID="{E24DB47C-4B56-4E0F-824C-4D243958D2CC}" presName="connTx" presStyleLbl="parChTrans1D2" presStyleIdx="0" presStyleCnt="5"/>
      <dgm:spPr/>
    </dgm:pt>
    <dgm:pt modelId="{9BD11AA3-3F54-4BC4-89C8-85F172836A80}" type="pres">
      <dgm:prSet presAssocID="{6744033B-6900-4B5C-A518-7980FBE667BD}" presName="root2" presStyleCnt="0"/>
      <dgm:spPr/>
    </dgm:pt>
    <dgm:pt modelId="{47A1E167-0AA2-47C3-9C82-23917242BC49}" type="pres">
      <dgm:prSet presAssocID="{6744033B-6900-4B5C-A518-7980FBE667BD}" presName="LevelTwoTextNode" presStyleLbl="node2" presStyleIdx="0" presStyleCnt="5">
        <dgm:presLayoutVars>
          <dgm:chPref val="3"/>
        </dgm:presLayoutVars>
      </dgm:prSet>
      <dgm:spPr/>
    </dgm:pt>
    <dgm:pt modelId="{3B743F21-C3A3-4E16-8F57-815F35D07647}" type="pres">
      <dgm:prSet presAssocID="{6744033B-6900-4B5C-A518-7980FBE667BD}" presName="level3hierChild" presStyleCnt="0"/>
      <dgm:spPr/>
    </dgm:pt>
    <dgm:pt modelId="{02F891E3-E7FD-4A1C-A066-3E469782CAC6}" type="pres">
      <dgm:prSet presAssocID="{E6B5C420-BEDC-41EA-AFCF-9690548049B8}" presName="conn2-1" presStyleLbl="parChTrans1D2" presStyleIdx="1" presStyleCnt="5"/>
      <dgm:spPr/>
    </dgm:pt>
    <dgm:pt modelId="{0C1ED9FF-ADBC-425C-8C2C-B355C33DF2F8}" type="pres">
      <dgm:prSet presAssocID="{E6B5C420-BEDC-41EA-AFCF-9690548049B8}" presName="connTx" presStyleLbl="parChTrans1D2" presStyleIdx="1" presStyleCnt="5"/>
      <dgm:spPr/>
    </dgm:pt>
    <dgm:pt modelId="{F75CA5A5-28FE-4A02-9979-D614E33112A7}" type="pres">
      <dgm:prSet presAssocID="{4B8BC3BB-1ECE-4807-8D5B-308F911706F0}" presName="root2" presStyleCnt="0"/>
      <dgm:spPr/>
    </dgm:pt>
    <dgm:pt modelId="{4D1ED918-3D75-4BE4-B11C-09131C47B1B7}" type="pres">
      <dgm:prSet presAssocID="{4B8BC3BB-1ECE-4807-8D5B-308F911706F0}" presName="LevelTwoTextNode" presStyleLbl="node2" presStyleIdx="1" presStyleCnt="5">
        <dgm:presLayoutVars>
          <dgm:chPref val="3"/>
        </dgm:presLayoutVars>
      </dgm:prSet>
      <dgm:spPr/>
    </dgm:pt>
    <dgm:pt modelId="{853FEBD6-0A11-40F1-BE16-87B19C1DA55B}" type="pres">
      <dgm:prSet presAssocID="{4B8BC3BB-1ECE-4807-8D5B-308F911706F0}" presName="level3hierChild" presStyleCnt="0"/>
      <dgm:spPr/>
    </dgm:pt>
    <dgm:pt modelId="{97F26314-3714-4947-AACE-B7DA68DBACFC}" type="pres">
      <dgm:prSet presAssocID="{FEE1EA4A-F40B-47B7-9693-221FBE98E3D5}" presName="conn2-1" presStyleLbl="parChTrans1D2" presStyleIdx="2" presStyleCnt="5"/>
      <dgm:spPr/>
    </dgm:pt>
    <dgm:pt modelId="{18C06AA1-DFE6-415C-AC51-93F1A807331B}" type="pres">
      <dgm:prSet presAssocID="{FEE1EA4A-F40B-47B7-9693-221FBE98E3D5}" presName="connTx" presStyleLbl="parChTrans1D2" presStyleIdx="2" presStyleCnt="5"/>
      <dgm:spPr/>
    </dgm:pt>
    <dgm:pt modelId="{391E7A31-9188-4349-B1FB-2939E8AFC3BE}" type="pres">
      <dgm:prSet presAssocID="{3EC36C97-0E58-4318-84B3-AACF94C1FCBE}" presName="root2" presStyleCnt="0"/>
      <dgm:spPr/>
    </dgm:pt>
    <dgm:pt modelId="{8F37BA83-59F5-44E2-82A5-7F72961A0493}" type="pres">
      <dgm:prSet presAssocID="{3EC36C97-0E58-4318-84B3-AACF94C1FCBE}" presName="LevelTwoTextNode" presStyleLbl="node2" presStyleIdx="2" presStyleCnt="5">
        <dgm:presLayoutVars>
          <dgm:chPref val="3"/>
        </dgm:presLayoutVars>
      </dgm:prSet>
      <dgm:spPr/>
    </dgm:pt>
    <dgm:pt modelId="{A3DC0B6D-2C84-4F4C-B21D-4AC6319FA3CD}" type="pres">
      <dgm:prSet presAssocID="{3EC36C97-0E58-4318-84B3-AACF94C1FCBE}" presName="level3hierChild" presStyleCnt="0"/>
      <dgm:spPr/>
    </dgm:pt>
    <dgm:pt modelId="{BD2674C4-6D0D-4861-9971-110823BAF31B}" type="pres">
      <dgm:prSet presAssocID="{21027327-D853-4ADB-B3C3-2747C2F6FA7A}" presName="conn2-1" presStyleLbl="parChTrans1D2" presStyleIdx="3" presStyleCnt="5"/>
      <dgm:spPr/>
    </dgm:pt>
    <dgm:pt modelId="{EA513CB2-A1E9-4B43-A73B-F16B792221AC}" type="pres">
      <dgm:prSet presAssocID="{21027327-D853-4ADB-B3C3-2747C2F6FA7A}" presName="connTx" presStyleLbl="parChTrans1D2" presStyleIdx="3" presStyleCnt="5"/>
      <dgm:spPr/>
    </dgm:pt>
    <dgm:pt modelId="{10E52FEC-90E9-418C-B891-9BFCBED3502E}" type="pres">
      <dgm:prSet presAssocID="{D1FEE1BE-6EE7-41A4-9C52-C7106CE1A154}" presName="root2" presStyleCnt="0"/>
      <dgm:spPr/>
    </dgm:pt>
    <dgm:pt modelId="{C5D3D022-9619-4EB2-80D3-9FA58262A2C5}" type="pres">
      <dgm:prSet presAssocID="{D1FEE1BE-6EE7-41A4-9C52-C7106CE1A154}" presName="LevelTwoTextNode" presStyleLbl="node2" presStyleIdx="3" presStyleCnt="5">
        <dgm:presLayoutVars>
          <dgm:chPref val="3"/>
        </dgm:presLayoutVars>
      </dgm:prSet>
      <dgm:spPr/>
    </dgm:pt>
    <dgm:pt modelId="{4ADF6429-8F6A-4DA8-A633-6EF34FDDE08D}" type="pres">
      <dgm:prSet presAssocID="{D1FEE1BE-6EE7-41A4-9C52-C7106CE1A154}" presName="level3hierChild" presStyleCnt="0"/>
      <dgm:spPr/>
    </dgm:pt>
    <dgm:pt modelId="{51FA11D0-6560-4E20-A9E4-07B6BA3C0243}" type="pres">
      <dgm:prSet presAssocID="{749BA1C0-3613-49F7-AD65-FA531BDC9D37}" presName="conn2-1" presStyleLbl="parChTrans1D2" presStyleIdx="4" presStyleCnt="5"/>
      <dgm:spPr/>
    </dgm:pt>
    <dgm:pt modelId="{0032ACF1-FD66-43AF-A635-555968675C72}" type="pres">
      <dgm:prSet presAssocID="{749BA1C0-3613-49F7-AD65-FA531BDC9D37}" presName="connTx" presStyleLbl="parChTrans1D2" presStyleIdx="4" presStyleCnt="5"/>
      <dgm:spPr/>
    </dgm:pt>
    <dgm:pt modelId="{C569051E-633D-4435-9A4C-4CE399D5F6C8}" type="pres">
      <dgm:prSet presAssocID="{0A55E280-5078-428A-9C55-88F7B19F4877}" presName="root2" presStyleCnt="0"/>
      <dgm:spPr/>
    </dgm:pt>
    <dgm:pt modelId="{E344DC73-0D8A-465E-9E77-8F57320A8A30}" type="pres">
      <dgm:prSet presAssocID="{0A55E280-5078-428A-9C55-88F7B19F4877}" presName="LevelTwoTextNode" presStyleLbl="node2" presStyleIdx="4" presStyleCnt="5">
        <dgm:presLayoutVars>
          <dgm:chPref val="3"/>
        </dgm:presLayoutVars>
      </dgm:prSet>
      <dgm:spPr/>
    </dgm:pt>
    <dgm:pt modelId="{2B7152F1-24B2-407F-BD78-8A2814E2BB98}" type="pres">
      <dgm:prSet presAssocID="{0A55E280-5078-428A-9C55-88F7B19F4877}" presName="level3hierChild" presStyleCnt="0"/>
      <dgm:spPr/>
    </dgm:pt>
  </dgm:ptLst>
  <dgm:cxnLst>
    <dgm:cxn modelId="{45BFF700-79FD-4FB0-859A-99CE2FEBFB0B}" type="presOf" srcId="{FE077CBD-C296-4193-AA83-2CF7CA1783EB}" destId="{409EEC50-E3B4-4115-AF58-ADD0BF8B7A95}" srcOrd="0" destOrd="0" presId="urn:microsoft.com/office/officeart/2008/layout/HorizontalMultiLevelHierarchy"/>
    <dgm:cxn modelId="{9BCFC102-7975-43F9-B5A6-73227554F1ED}" srcId="{FE077CBD-C296-4193-AA83-2CF7CA1783EB}" destId="{D1FEE1BE-6EE7-41A4-9C52-C7106CE1A154}" srcOrd="3" destOrd="0" parTransId="{21027327-D853-4ADB-B3C3-2747C2F6FA7A}" sibTransId="{F6451849-CC52-4D12-93C0-BF190F143141}"/>
    <dgm:cxn modelId="{A6096F1A-5995-4435-81B8-05EBA413ABFE}" srcId="{FE077CBD-C296-4193-AA83-2CF7CA1783EB}" destId="{6744033B-6900-4B5C-A518-7980FBE667BD}" srcOrd="0" destOrd="0" parTransId="{E24DB47C-4B56-4E0F-824C-4D243958D2CC}" sibTransId="{9626A090-2DE4-47A4-A7DB-CAA2C297FC4E}"/>
    <dgm:cxn modelId="{A259051D-C459-4E79-8219-E3B4CCFBF46C}" srcId="{80E5F2BF-B47D-4802-99E9-2E70D2EE7A29}" destId="{FE077CBD-C296-4193-AA83-2CF7CA1783EB}" srcOrd="0" destOrd="0" parTransId="{37823506-D957-44A7-822A-CE892B1544D6}" sibTransId="{3E0AC724-0878-4545-B36C-83376F34CD8A}"/>
    <dgm:cxn modelId="{8E5D8E1E-04F3-43B1-946B-6DEDF9A4998E}" type="presOf" srcId="{4B8BC3BB-1ECE-4807-8D5B-308F911706F0}" destId="{4D1ED918-3D75-4BE4-B11C-09131C47B1B7}" srcOrd="0" destOrd="0" presId="urn:microsoft.com/office/officeart/2008/layout/HorizontalMultiLevelHierarchy"/>
    <dgm:cxn modelId="{B4DA4822-8C73-4629-A830-11422E8523B5}" type="presOf" srcId="{21027327-D853-4ADB-B3C3-2747C2F6FA7A}" destId="{BD2674C4-6D0D-4861-9971-110823BAF31B}" srcOrd="0" destOrd="0" presId="urn:microsoft.com/office/officeart/2008/layout/HorizontalMultiLevelHierarchy"/>
    <dgm:cxn modelId="{4E8FFA2B-893F-47A4-9653-FA0709F913B4}" type="presOf" srcId="{80E5F2BF-B47D-4802-99E9-2E70D2EE7A29}" destId="{E8C2CE71-F082-4084-8524-95FADEF2B7E5}" srcOrd="0" destOrd="0" presId="urn:microsoft.com/office/officeart/2008/layout/HorizontalMultiLevelHierarchy"/>
    <dgm:cxn modelId="{BE76D245-882E-4248-BC9B-3AB909877C5A}" type="presOf" srcId="{21027327-D853-4ADB-B3C3-2747C2F6FA7A}" destId="{EA513CB2-A1E9-4B43-A73B-F16B792221AC}" srcOrd="1" destOrd="0" presId="urn:microsoft.com/office/officeart/2008/layout/HorizontalMultiLevelHierarchy"/>
    <dgm:cxn modelId="{1A8DB047-C9FC-4C09-ACEF-7BE853779014}" type="presOf" srcId="{3EC36C97-0E58-4318-84B3-AACF94C1FCBE}" destId="{8F37BA83-59F5-44E2-82A5-7F72961A0493}" srcOrd="0" destOrd="0" presId="urn:microsoft.com/office/officeart/2008/layout/HorizontalMultiLevelHierarchy"/>
    <dgm:cxn modelId="{68DDBB67-178A-4E23-A803-8D7994A6F3E0}" type="presOf" srcId="{749BA1C0-3613-49F7-AD65-FA531BDC9D37}" destId="{51FA11D0-6560-4E20-A9E4-07B6BA3C0243}" srcOrd="0" destOrd="0" presId="urn:microsoft.com/office/officeart/2008/layout/HorizontalMultiLevelHierarchy"/>
    <dgm:cxn modelId="{AC452472-5067-4B5D-84C5-29DA9AE2D19E}" srcId="{FE077CBD-C296-4193-AA83-2CF7CA1783EB}" destId="{0A55E280-5078-428A-9C55-88F7B19F4877}" srcOrd="4" destOrd="0" parTransId="{749BA1C0-3613-49F7-AD65-FA531BDC9D37}" sibTransId="{0E198251-D56D-456B-A6E6-021601ACFD5C}"/>
    <dgm:cxn modelId="{48E90B73-2D13-4270-95D9-016D14EA8708}" type="presOf" srcId="{D1FEE1BE-6EE7-41A4-9C52-C7106CE1A154}" destId="{C5D3D022-9619-4EB2-80D3-9FA58262A2C5}" srcOrd="0" destOrd="0" presId="urn:microsoft.com/office/officeart/2008/layout/HorizontalMultiLevelHierarchy"/>
    <dgm:cxn modelId="{05907853-A1CF-4276-9FFC-B5B9E1CE02DF}" type="presOf" srcId="{749BA1C0-3613-49F7-AD65-FA531BDC9D37}" destId="{0032ACF1-FD66-43AF-A635-555968675C72}" srcOrd="1" destOrd="0" presId="urn:microsoft.com/office/officeart/2008/layout/HorizontalMultiLevelHierarchy"/>
    <dgm:cxn modelId="{57395991-F995-4711-925F-CF1AE146852B}" type="presOf" srcId="{0A55E280-5078-428A-9C55-88F7B19F4877}" destId="{E344DC73-0D8A-465E-9E77-8F57320A8A30}" srcOrd="0" destOrd="0" presId="urn:microsoft.com/office/officeart/2008/layout/HorizontalMultiLevelHierarchy"/>
    <dgm:cxn modelId="{30A55B97-1A1E-45B3-B877-EBDAB88C5E0D}" type="presOf" srcId="{E24DB47C-4B56-4E0F-824C-4D243958D2CC}" destId="{1FB20565-830E-4C2C-A678-F0C905F7667C}" srcOrd="1" destOrd="0" presId="urn:microsoft.com/office/officeart/2008/layout/HorizontalMultiLevelHierarchy"/>
    <dgm:cxn modelId="{4FF3F498-664C-49F9-8D86-C276CCA710DA}" type="presOf" srcId="{E6B5C420-BEDC-41EA-AFCF-9690548049B8}" destId="{02F891E3-E7FD-4A1C-A066-3E469782CAC6}" srcOrd="0" destOrd="0" presId="urn:microsoft.com/office/officeart/2008/layout/HorizontalMultiLevelHierarchy"/>
    <dgm:cxn modelId="{3A4B19B5-1C62-4D66-97C3-F244004CB746}" type="presOf" srcId="{E6B5C420-BEDC-41EA-AFCF-9690548049B8}" destId="{0C1ED9FF-ADBC-425C-8C2C-B355C33DF2F8}" srcOrd="1" destOrd="0" presId="urn:microsoft.com/office/officeart/2008/layout/HorizontalMultiLevelHierarchy"/>
    <dgm:cxn modelId="{9335DDC9-DB65-4559-8DE4-D1286935EB7A}" type="presOf" srcId="{FEE1EA4A-F40B-47B7-9693-221FBE98E3D5}" destId="{18C06AA1-DFE6-415C-AC51-93F1A807331B}" srcOrd="1" destOrd="0" presId="urn:microsoft.com/office/officeart/2008/layout/HorizontalMultiLevelHierarchy"/>
    <dgm:cxn modelId="{877940CA-5FD3-4E09-A143-D54C1FC518C6}" type="presOf" srcId="{FEE1EA4A-F40B-47B7-9693-221FBE98E3D5}" destId="{97F26314-3714-4947-AACE-B7DA68DBACFC}" srcOrd="0" destOrd="0" presId="urn:microsoft.com/office/officeart/2008/layout/HorizontalMultiLevelHierarchy"/>
    <dgm:cxn modelId="{C32AA1CA-AB65-47FA-9A7D-DE17C1DD3611}" type="presOf" srcId="{E24DB47C-4B56-4E0F-824C-4D243958D2CC}" destId="{168971DB-C347-4B4A-951B-3163F679369D}" srcOrd="0" destOrd="0" presId="urn:microsoft.com/office/officeart/2008/layout/HorizontalMultiLevelHierarchy"/>
    <dgm:cxn modelId="{7858F2E1-9D64-419D-9012-A5D1A712FB3D}" type="presOf" srcId="{6744033B-6900-4B5C-A518-7980FBE667BD}" destId="{47A1E167-0AA2-47C3-9C82-23917242BC49}" srcOrd="0" destOrd="0" presId="urn:microsoft.com/office/officeart/2008/layout/HorizontalMultiLevelHierarchy"/>
    <dgm:cxn modelId="{034C3FEF-35EA-435B-BE29-10B9B93B0334}" srcId="{FE077CBD-C296-4193-AA83-2CF7CA1783EB}" destId="{3EC36C97-0E58-4318-84B3-AACF94C1FCBE}" srcOrd="2" destOrd="0" parTransId="{FEE1EA4A-F40B-47B7-9693-221FBE98E3D5}" sibTransId="{F6CBEA91-4292-477E-8EB4-A61ECC8D18A0}"/>
    <dgm:cxn modelId="{9D3CAAF7-8153-4166-A943-D76760D92944}" srcId="{FE077CBD-C296-4193-AA83-2CF7CA1783EB}" destId="{4B8BC3BB-1ECE-4807-8D5B-308F911706F0}" srcOrd="1" destOrd="0" parTransId="{E6B5C420-BEDC-41EA-AFCF-9690548049B8}" sibTransId="{36441442-C888-4893-B722-D066FD918BDB}"/>
    <dgm:cxn modelId="{DB5A7E4F-D125-4103-9363-E22DEEF67DC7}" type="presParOf" srcId="{E8C2CE71-F082-4084-8524-95FADEF2B7E5}" destId="{97B1D703-94B8-4C82-8C54-71E4469BF5A4}" srcOrd="0" destOrd="0" presId="urn:microsoft.com/office/officeart/2008/layout/HorizontalMultiLevelHierarchy"/>
    <dgm:cxn modelId="{ABA0A63D-553B-4816-87FE-05A458434372}" type="presParOf" srcId="{97B1D703-94B8-4C82-8C54-71E4469BF5A4}" destId="{409EEC50-E3B4-4115-AF58-ADD0BF8B7A95}" srcOrd="0" destOrd="0" presId="urn:microsoft.com/office/officeart/2008/layout/HorizontalMultiLevelHierarchy"/>
    <dgm:cxn modelId="{9734C47E-F885-4C0E-94EF-9422D07DD75A}" type="presParOf" srcId="{97B1D703-94B8-4C82-8C54-71E4469BF5A4}" destId="{B28D5755-99DD-425C-AE9F-A9D0E0E2CDAB}" srcOrd="1" destOrd="0" presId="urn:microsoft.com/office/officeart/2008/layout/HorizontalMultiLevelHierarchy"/>
    <dgm:cxn modelId="{DB8758BE-333E-49A6-B3F3-FC542B606980}" type="presParOf" srcId="{B28D5755-99DD-425C-AE9F-A9D0E0E2CDAB}" destId="{168971DB-C347-4B4A-951B-3163F679369D}" srcOrd="0" destOrd="0" presId="urn:microsoft.com/office/officeart/2008/layout/HorizontalMultiLevelHierarchy"/>
    <dgm:cxn modelId="{7F672414-9311-42E8-B133-E0E7DCF2DDB4}" type="presParOf" srcId="{168971DB-C347-4B4A-951B-3163F679369D}" destId="{1FB20565-830E-4C2C-A678-F0C905F7667C}" srcOrd="0" destOrd="0" presId="urn:microsoft.com/office/officeart/2008/layout/HorizontalMultiLevelHierarchy"/>
    <dgm:cxn modelId="{472A5A3F-DA1E-46FE-B860-FC98C1FC1994}" type="presParOf" srcId="{B28D5755-99DD-425C-AE9F-A9D0E0E2CDAB}" destId="{9BD11AA3-3F54-4BC4-89C8-85F172836A80}" srcOrd="1" destOrd="0" presId="urn:microsoft.com/office/officeart/2008/layout/HorizontalMultiLevelHierarchy"/>
    <dgm:cxn modelId="{353EED98-D36F-4F93-AFD2-1E96CA0EB5D5}" type="presParOf" srcId="{9BD11AA3-3F54-4BC4-89C8-85F172836A80}" destId="{47A1E167-0AA2-47C3-9C82-23917242BC49}" srcOrd="0" destOrd="0" presId="urn:microsoft.com/office/officeart/2008/layout/HorizontalMultiLevelHierarchy"/>
    <dgm:cxn modelId="{B8F199B1-67A4-4631-922D-10574A5CADD0}" type="presParOf" srcId="{9BD11AA3-3F54-4BC4-89C8-85F172836A80}" destId="{3B743F21-C3A3-4E16-8F57-815F35D07647}" srcOrd="1" destOrd="0" presId="urn:microsoft.com/office/officeart/2008/layout/HorizontalMultiLevelHierarchy"/>
    <dgm:cxn modelId="{70B5F434-940B-4286-B866-EF77D957AE03}" type="presParOf" srcId="{B28D5755-99DD-425C-AE9F-A9D0E0E2CDAB}" destId="{02F891E3-E7FD-4A1C-A066-3E469782CAC6}" srcOrd="2" destOrd="0" presId="urn:microsoft.com/office/officeart/2008/layout/HorizontalMultiLevelHierarchy"/>
    <dgm:cxn modelId="{1A49BAD1-4BD1-4656-810B-9D6409287D63}" type="presParOf" srcId="{02F891E3-E7FD-4A1C-A066-3E469782CAC6}" destId="{0C1ED9FF-ADBC-425C-8C2C-B355C33DF2F8}" srcOrd="0" destOrd="0" presId="urn:microsoft.com/office/officeart/2008/layout/HorizontalMultiLevelHierarchy"/>
    <dgm:cxn modelId="{92103BA3-1E30-4459-878E-F138DB98BDFD}" type="presParOf" srcId="{B28D5755-99DD-425C-AE9F-A9D0E0E2CDAB}" destId="{F75CA5A5-28FE-4A02-9979-D614E33112A7}" srcOrd="3" destOrd="0" presId="urn:microsoft.com/office/officeart/2008/layout/HorizontalMultiLevelHierarchy"/>
    <dgm:cxn modelId="{A99B5837-0ADD-4475-8EB9-571A87F77036}" type="presParOf" srcId="{F75CA5A5-28FE-4A02-9979-D614E33112A7}" destId="{4D1ED918-3D75-4BE4-B11C-09131C47B1B7}" srcOrd="0" destOrd="0" presId="urn:microsoft.com/office/officeart/2008/layout/HorizontalMultiLevelHierarchy"/>
    <dgm:cxn modelId="{99E72C23-7185-4780-99A7-9E8C2049DA3D}" type="presParOf" srcId="{F75CA5A5-28FE-4A02-9979-D614E33112A7}" destId="{853FEBD6-0A11-40F1-BE16-87B19C1DA55B}" srcOrd="1" destOrd="0" presId="urn:microsoft.com/office/officeart/2008/layout/HorizontalMultiLevelHierarchy"/>
    <dgm:cxn modelId="{B5E2535D-F393-4219-A2D4-41AFC2A8D0FD}" type="presParOf" srcId="{B28D5755-99DD-425C-AE9F-A9D0E0E2CDAB}" destId="{97F26314-3714-4947-AACE-B7DA68DBACFC}" srcOrd="4" destOrd="0" presId="urn:microsoft.com/office/officeart/2008/layout/HorizontalMultiLevelHierarchy"/>
    <dgm:cxn modelId="{3A536DA2-DB9F-4FD5-BD40-B546831CA674}" type="presParOf" srcId="{97F26314-3714-4947-AACE-B7DA68DBACFC}" destId="{18C06AA1-DFE6-415C-AC51-93F1A807331B}" srcOrd="0" destOrd="0" presId="urn:microsoft.com/office/officeart/2008/layout/HorizontalMultiLevelHierarchy"/>
    <dgm:cxn modelId="{A57C7F0E-566F-4668-852A-70226031CF3D}" type="presParOf" srcId="{B28D5755-99DD-425C-AE9F-A9D0E0E2CDAB}" destId="{391E7A31-9188-4349-B1FB-2939E8AFC3BE}" srcOrd="5" destOrd="0" presId="urn:microsoft.com/office/officeart/2008/layout/HorizontalMultiLevelHierarchy"/>
    <dgm:cxn modelId="{137A104C-B4CA-4A06-9714-BCD9311E3C68}" type="presParOf" srcId="{391E7A31-9188-4349-B1FB-2939E8AFC3BE}" destId="{8F37BA83-59F5-44E2-82A5-7F72961A0493}" srcOrd="0" destOrd="0" presId="urn:microsoft.com/office/officeart/2008/layout/HorizontalMultiLevelHierarchy"/>
    <dgm:cxn modelId="{447E63F6-0833-4FF8-AE57-A67D36885E6A}" type="presParOf" srcId="{391E7A31-9188-4349-B1FB-2939E8AFC3BE}" destId="{A3DC0B6D-2C84-4F4C-B21D-4AC6319FA3CD}" srcOrd="1" destOrd="0" presId="urn:microsoft.com/office/officeart/2008/layout/HorizontalMultiLevelHierarchy"/>
    <dgm:cxn modelId="{362D715B-96E3-4866-B547-49DCA69007A9}" type="presParOf" srcId="{B28D5755-99DD-425C-AE9F-A9D0E0E2CDAB}" destId="{BD2674C4-6D0D-4861-9971-110823BAF31B}" srcOrd="6" destOrd="0" presId="urn:microsoft.com/office/officeart/2008/layout/HorizontalMultiLevelHierarchy"/>
    <dgm:cxn modelId="{509D0CF5-9F0B-46E2-B59E-B33DA4A4B856}" type="presParOf" srcId="{BD2674C4-6D0D-4861-9971-110823BAF31B}" destId="{EA513CB2-A1E9-4B43-A73B-F16B792221AC}" srcOrd="0" destOrd="0" presId="urn:microsoft.com/office/officeart/2008/layout/HorizontalMultiLevelHierarchy"/>
    <dgm:cxn modelId="{B775309C-9D8C-46BB-A93F-6A7367818E80}" type="presParOf" srcId="{B28D5755-99DD-425C-AE9F-A9D0E0E2CDAB}" destId="{10E52FEC-90E9-418C-B891-9BFCBED3502E}" srcOrd="7" destOrd="0" presId="urn:microsoft.com/office/officeart/2008/layout/HorizontalMultiLevelHierarchy"/>
    <dgm:cxn modelId="{4904347E-125F-4D48-BE01-4F357C4C6AA3}" type="presParOf" srcId="{10E52FEC-90E9-418C-B891-9BFCBED3502E}" destId="{C5D3D022-9619-4EB2-80D3-9FA58262A2C5}" srcOrd="0" destOrd="0" presId="urn:microsoft.com/office/officeart/2008/layout/HorizontalMultiLevelHierarchy"/>
    <dgm:cxn modelId="{FD598679-F379-4253-863D-47CBFBA41895}" type="presParOf" srcId="{10E52FEC-90E9-418C-B891-9BFCBED3502E}" destId="{4ADF6429-8F6A-4DA8-A633-6EF34FDDE08D}" srcOrd="1" destOrd="0" presId="urn:microsoft.com/office/officeart/2008/layout/HorizontalMultiLevelHierarchy"/>
    <dgm:cxn modelId="{74644895-07A8-4DD0-B01C-86F227F61D9A}" type="presParOf" srcId="{B28D5755-99DD-425C-AE9F-A9D0E0E2CDAB}" destId="{51FA11D0-6560-4E20-A9E4-07B6BA3C0243}" srcOrd="8" destOrd="0" presId="urn:microsoft.com/office/officeart/2008/layout/HorizontalMultiLevelHierarchy"/>
    <dgm:cxn modelId="{8FC09295-D293-4EDC-AB84-EE47F6B24E7C}" type="presParOf" srcId="{51FA11D0-6560-4E20-A9E4-07B6BA3C0243}" destId="{0032ACF1-FD66-43AF-A635-555968675C72}" srcOrd="0" destOrd="0" presId="urn:microsoft.com/office/officeart/2008/layout/HorizontalMultiLevelHierarchy"/>
    <dgm:cxn modelId="{BD41B2DA-2110-4F7B-A360-90D0D2C2B6B1}" type="presParOf" srcId="{B28D5755-99DD-425C-AE9F-A9D0E0E2CDAB}" destId="{C569051E-633D-4435-9A4C-4CE399D5F6C8}" srcOrd="9" destOrd="0" presId="urn:microsoft.com/office/officeart/2008/layout/HorizontalMultiLevelHierarchy"/>
    <dgm:cxn modelId="{09ADF199-3EFB-4F46-84FD-AAEBA385B64B}" type="presParOf" srcId="{C569051E-633D-4435-9A4C-4CE399D5F6C8}" destId="{E344DC73-0D8A-465E-9E77-8F57320A8A30}" srcOrd="0" destOrd="0" presId="urn:microsoft.com/office/officeart/2008/layout/HorizontalMultiLevelHierarchy"/>
    <dgm:cxn modelId="{F23D165B-B44E-4BB7-A048-1974B488F237}" type="presParOf" srcId="{C569051E-633D-4435-9A4C-4CE399D5F6C8}" destId="{2B7152F1-24B2-407F-BD78-8A2814E2BB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7C88C-B686-4837-9CB4-AA4AAE32EC9C}">
      <dsp:nvSpPr>
        <dsp:cNvPr id="0" name=""/>
        <dsp:cNvSpPr/>
      </dsp:nvSpPr>
      <dsp:spPr>
        <a:xfrm>
          <a:off x="2504280" y="1524000"/>
          <a:ext cx="204791" cy="1365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95" y="0"/>
              </a:lnTo>
              <a:lnTo>
                <a:pt x="102395" y="1365795"/>
              </a:lnTo>
              <a:lnTo>
                <a:pt x="204791" y="136579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72149" y="2172371"/>
        <a:ext cx="69053" cy="69053"/>
      </dsp:txXfrm>
    </dsp:sp>
    <dsp:sp modelId="{A73452EF-7447-41BA-B5D1-E9388F40EA44}">
      <dsp:nvSpPr>
        <dsp:cNvPr id="0" name=""/>
        <dsp:cNvSpPr/>
      </dsp:nvSpPr>
      <dsp:spPr>
        <a:xfrm>
          <a:off x="2504280" y="1524000"/>
          <a:ext cx="204791" cy="97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95" y="0"/>
              </a:lnTo>
              <a:lnTo>
                <a:pt x="102395" y="975568"/>
              </a:lnTo>
              <a:lnTo>
                <a:pt x="204791" y="97556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81755" y="1986863"/>
        <a:ext cx="49841" cy="49841"/>
      </dsp:txXfrm>
    </dsp:sp>
    <dsp:sp modelId="{BA9FBC7B-E0CD-45FE-B882-DB1C4B914D59}">
      <dsp:nvSpPr>
        <dsp:cNvPr id="0" name=""/>
        <dsp:cNvSpPr/>
      </dsp:nvSpPr>
      <dsp:spPr>
        <a:xfrm>
          <a:off x="2504280" y="1524000"/>
          <a:ext cx="204791" cy="585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95" y="0"/>
              </a:lnTo>
              <a:lnTo>
                <a:pt x="102395" y="585341"/>
              </a:lnTo>
              <a:lnTo>
                <a:pt x="204791" y="58534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91172" y="1801167"/>
        <a:ext cx="31006" cy="31006"/>
      </dsp:txXfrm>
    </dsp:sp>
    <dsp:sp modelId="{51FA11D0-6560-4E20-A9E4-07B6BA3C0243}">
      <dsp:nvSpPr>
        <dsp:cNvPr id="0" name=""/>
        <dsp:cNvSpPr/>
      </dsp:nvSpPr>
      <dsp:spPr>
        <a:xfrm>
          <a:off x="2504280" y="1524000"/>
          <a:ext cx="204791" cy="195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95" y="0"/>
              </a:lnTo>
              <a:lnTo>
                <a:pt x="102395" y="195113"/>
              </a:lnTo>
              <a:lnTo>
                <a:pt x="204791" y="195113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99604" y="1614485"/>
        <a:ext cx="14142" cy="14142"/>
      </dsp:txXfrm>
    </dsp:sp>
    <dsp:sp modelId="{BD2674C4-6D0D-4861-9971-110823BAF31B}">
      <dsp:nvSpPr>
        <dsp:cNvPr id="0" name=""/>
        <dsp:cNvSpPr/>
      </dsp:nvSpPr>
      <dsp:spPr>
        <a:xfrm>
          <a:off x="2504280" y="1328886"/>
          <a:ext cx="204791" cy="195113"/>
        </a:xfrm>
        <a:custGeom>
          <a:avLst/>
          <a:gdLst/>
          <a:ahLst/>
          <a:cxnLst/>
          <a:rect l="0" t="0" r="0" b="0"/>
          <a:pathLst>
            <a:path>
              <a:moveTo>
                <a:pt x="0" y="195113"/>
              </a:moveTo>
              <a:lnTo>
                <a:pt x="102395" y="195113"/>
              </a:lnTo>
              <a:lnTo>
                <a:pt x="102395" y="0"/>
              </a:lnTo>
              <a:lnTo>
                <a:pt x="204791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99604" y="1419371"/>
        <a:ext cx="14142" cy="14142"/>
      </dsp:txXfrm>
    </dsp:sp>
    <dsp:sp modelId="{97F26314-3714-4947-AACE-B7DA68DBACFC}">
      <dsp:nvSpPr>
        <dsp:cNvPr id="0" name=""/>
        <dsp:cNvSpPr/>
      </dsp:nvSpPr>
      <dsp:spPr>
        <a:xfrm>
          <a:off x="2504280" y="938658"/>
          <a:ext cx="204791" cy="585341"/>
        </a:xfrm>
        <a:custGeom>
          <a:avLst/>
          <a:gdLst/>
          <a:ahLst/>
          <a:cxnLst/>
          <a:rect l="0" t="0" r="0" b="0"/>
          <a:pathLst>
            <a:path>
              <a:moveTo>
                <a:pt x="0" y="585341"/>
              </a:moveTo>
              <a:lnTo>
                <a:pt x="102395" y="585341"/>
              </a:lnTo>
              <a:lnTo>
                <a:pt x="102395" y="0"/>
              </a:lnTo>
              <a:lnTo>
                <a:pt x="204791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91172" y="1215826"/>
        <a:ext cx="31006" cy="31006"/>
      </dsp:txXfrm>
    </dsp:sp>
    <dsp:sp modelId="{02F891E3-E7FD-4A1C-A066-3E469782CAC6}">
      <dsp:nvSpPr>
        <dsp:cNvPr id="0" name=""/>
        <dsp:cNvSpPr/>
      </dsp:nvSpPr>
      <dsp:spPr>
        <a:xfrm>
          <a:off x="2504280" y="548431"/>
          <a:ext cx="204791" cy="975568"/>
        </a:xfrm>
        <a:custGeom>
          <a:avLst/>
          <a:gdLst/>
          <a:ahLst/>
          <a:cxnLst/>
          <a:rect l="0" t="0" r="0" b="0"/>
          <a:pathLst>
            <a:path>
              <a:moveTo>
                <a:pt x="0" y="975568"/>
              </a:moveTo>
              <a:lnTo>
                <a:pt x="102395" y="975568"/>
              </a:lnTo>
              <a:lnTo>
                <a:pt x="102395" y="0"/>
              </a:lnTo>
              <a:lnTo>
                <a:pt x="204791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81755" y="1011295"/>
        <a:ext cx="49841" cy="49841"/>
      </dsp:txXfrm>
    </dsp:sp>
    <dsp:sp modelId="{168971DB-C347-4B4A-951B-3163F679369D}">
      <dsp:nvSpPr>
        <dsp:cNvPr id="0" name=""/>
        <dsp:cNvSpPr/>
      </dsp:nvSpPr>
      <dsp:spPr>
        <a:xfrm>
          <a:off x="2504280" y="158204"/>
          <a:ext cx="204791" cy="1365795"/>
        </a:xfrm>
        <a:custGeom>
          <a:avLst/>
          <a:gdLst/>
          <a:ahLst/>
          <a:cxnLst/>
          <a:rect l="0" t="0" r="0" b="0"/>
          <a:pathLst>
            <a:path>
              <a:moveTo>
                <a:pt x="0" y="1365795"/>
              </a:moveTo>
              <a:lnTo>
                <a:pt x="102395" y="1365795"/>
              </a:lnTo>
              <a:lnTo>
                <a:pt x="102395" y="0"/>
              </a:lnTo>
              <a:lnTo>
                <a:pt x="204791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572149" y="806575"/>
        <a:ext cx="69053" cy="69053"/>
      </dsp:txXfrm>
    </dsp:sp>
    <dsp:sp modelId="{409EEC50-E3B4-4115-AF58-ADD0BF8B7A95}">
      <dsp:nvSpPr>
        <dsp:cNvPr id="0" name=""/>
        <dsp:cNvSpPr/>
      </dsp:nvSpPr>
      <dsp:spPr>
        <a:xfrm rot="16200000">
          <a:off x="1526658" y="1367909"/>
          <a:ext cx="1643062" cy="312181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Bibliotecas</a:t>
          </a:r>
        </a:p>
      </dsp:txBody>
      <dsp:txXfrm>
        <a:off x="1526658" y="1367909"/>
        <a:ext cx="1643062" cy="312181"/>
      </dsp:txXfrm>
    </dsp:sp>
    <dsp:sp modelId="{47A1E167-0AA2-47C3-9C82-23917242BC49}">
      <dsp:nvSpPr>
        <dsp:cNvPr id="0" name=""/>
        <dsp:cNvSpPr/>
      </dsp:nvSpPr>
      <dsp:spPr>
        <a:xfrm>
          <a:off x="2709071" y="2113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Pandas</a:t>
          </a:r>
        </a:p>
      </dsp:txBody>
      <dsp:txXfrm>
        <a:off x="2709071" y="2113"/>
        <a:ext cx="1023956" cy="312181"/>
      </dsp:txXfrm>
    </dsp:sp>
    <dsp:sp modelId="{4D1ED918-3D75-4BE4-B11C-09131C47B1B7}">
      <dsp:nvSpPr>
        <dsp:cNvPr id="0" name=""/>
        <dsp:cNvSpPr/>
      </dsp:nvSpPr>
      <dsp:spPr>
        <a:xfrm>
          <a:off x="2709071" y="392340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Numpy</a:t>
          </a:r>
          <a:endParaRPr lang="es-MX" sz="1300" kern="1200" dirty="0"/>
        </a:p>
      </dsp:txBody>
      <dsp:txXfrm>
        <a:off x="2709071" y="392340"/>
        <a:ext cx="1023956" cy="312181"/>
      </dsp:txXfrm>
    </dsp:sp>
    <dsp:sp modelId="{8F37BA83-59F5-44E2-82A5-7F72961A0493}">
      <dsp:nvSpPr>
        <dsp:cNvPr id="0" name=""/>
        <dsp:cNvSpPr/>
      </dsp:nvSpPr>
      <dsp:spPr>
        <a:xfrm>
          <a:off x="2709071" y="782568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Scipy</a:t>
          </a:r>
          <a:endParaRPr lang="es-MX" sz="1300" kern="1200" dirty="0"/>
        </a:p>
      </dsp:txBody>
      <dsp:txXfrm>
        <a:off x="2709071" y="782568"/>
        <a:ext cx="1023956" cy="312181"/>
      </dsp:txXfrm>
    </dsp:sp>
    <dsp:sp modelId="{C5D3D022-9619-4EB2-80D3-9FA58262A2C5}">
      <dsp:nvSpPr>
        <dsp:cNvPr id="0" name=""/>
        <dsp:cNvSpPr/>
      </dsp:nvSpPr>
      <dsp:spPr>
        <a:xfrm>
          <a:off x="2709071" y="1172795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Matplotlib</a:t>
          </a:r>
          <a:endParaRPr lang="es-MX" sz="1300" kern="1200" dirty="0"/>
        </a:p>
      </dsp:txBody>
      <dsp:txXfrm>
        <a:off x="2709071" y="1172795"/>
        <a:ext cx="1023956" cy="312181"/>
      </dsp:txXfrm>
    </dsp:sp>
    <dsp:sp modelId="{E344DC73-0D8A-465E-9E77-8F57320A8A30}">
      <dsp:nvSpPr>
        <dsp:cNvPr id="0" name=""/>
        <dsp:cNvSpPr/>
      </dsp:nvSpPr>
      <dsp:spPr>
        <a:xfrm>
          <a:off x="2709071" y="1563022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Seaborn</a:t>
          </a:r>
          <a:endParaRPr lang="es-MX" sz="1300" kern="1200" dirty="0"/>
        </a:p>
      </dsp:txBody>
      <dsp:txXfrm>
        <a:off x="2709071" y="1563022"/>
        <a:ext cx="1023956" cy="312181"/>
      </dsp:txXfrm>
    </dsp:sp>
    <dsp:sp modelId="{E50844E2-3610-4B0E-B9B7-73963FE5AC79}">
      <dsp:nvSpPr>
        <dsp:cNvPr id="0" name=""/>
        <dsp:cNvSpPr/>
      </dsp:nvSpPr>
      <dsp:spPr>
        <a:xfrm>
          <a:off x="2709071" y="1953250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Scikit-learn</a:t>
          </a:r>
          <a:endParaRPr lang="es-MX" sz="1300" kern="1200" dirty="0"/>
        </a:p>
      </dsp:txBody>
      <dsp:txXfrm>
        <a:off x="2709071" y="1953250"/>
        <a:ext cx="1023956" cy="312181"/>
      </dsp:txXfrm>
    </dsp:sp>
    <dsp:sp modelId="{7CC528BB-D3BE-4C2F-9AE5-BBD6BA2D8608}">
      <dsp:nvSpPr>
        <dsp:cNvPr id="0" name=""/>
        <dsp:cNvSpPr/>
      </dsp:nvSpPr>
      <dsp:spPr>
        <a:xfrm>
          <a:off x="2709071" y="2343477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TensorFlow</a:t>
          </a:r>
          <a:endParaRPr lang="es-MX" sz="1300" kern="1200" dirty="0"/>
        </a:p>
      </dsp:txBody>
      <dsp:txXfrm>
        <a:off x="2709071" y="2343477"/>
        <a:ext cx="1023956" cy="312181"/>
      </dsp:txXfrm>
    </dsp:sp>
    <dsp:sp modelId="{B05CB108-DB23-4057-97AC-1417B59EFEFC}">
      <dsp:nvSpPr>
        <dsp:cNvPr id="0" name=""/>
        <dsp:cNvSpPr/>
      </dsp:nvSpPr>
      <dsp:spPr>
        <a:xfrm>
          <a:off x="2709071" y="2733704"/>
          <a:ext cx="1023956" cy="3121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Keras</a:t>
          </a:r>
          <a:endParaRPr lang="es-MX" sz="1300" kern="1200" dirty="0"/>
        </a:p>
      </dsp:txBody>
      <dsp:txXfrm>
        <a:off x="2709071" y="2733704"/>
        <a:ext cx="1023956" cy="312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A11D0-6560-4E20-A9E4-07B6BA3C0243}">
      <dsp:nvSpPr>
        <dsp:cNvPr id="0" name=""/>
        <dsp:cNvSpPr/>
      </dsp:nvSpPr>
      <dsp:spPr>
        <a:xfrm>
          <a:off x="2217023" y="1524000"/>
          <a:ext cx="333156" cy="1269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578" y="0"/>
              </a:lnTo>
              <a:lnTo>
                <a:pt x="166578" y="1269652"/>
              </a:lnTo>
              <a:lnTo>
                <a:pt x="333156" y="1269652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50785" y="2126010"/>
        <a:ext cx="65631" cy="65631"/>
      </dsp:txXfrm>
    </dsp:sp>
    <dsp:sp modelId="{BD2674C4-6D0D-4861-9971-110823BAF31B}">
      <dsp:nvSpPr>
        <dsp:cNvPr id="0" name=""/>
        <dsp:cNvSpPr/>
      </dsp:nvSpPr>
      <dsp:spPr>
        <a:xfrm>
          <a:off x="2217023" y="1524000"/>
          <a:ext cx="333156" cy="63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578" y="0"/>
              </a:lnTo>
              <a:lnTo>
                <a:pt x="166578" y="634826"/>
              </a:lnTo>
              <a:lnTo>
                <a:pt x="333156" y="634826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65678" y="1823489"/>
        <a:ext cx="35846" cy="35846"/>
      </dsp:txXfrm>
    </dsp:sp>
    <dsp:sp modelId="{97F26314-3714-4947-AACE-B7DA68DBACFC}">
      <dsp:nvSpPr>
        <dsp:cNvPr id="0" name=""/>
        <dsp:cNvSpPr/>
      </dsp:nvSpPr>
      <dsp:spPr>
        <a:xfrm>
          <a:off x="2217023" y="1478280"/>
          <a:ext cx="333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156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75272" y="1515671"/>
        <a:ext cx="16657" cy="16657"/>
      </dsp:txXfrm>
    </dsp:sp>
    <dsp:sp modelId="{02F891E3-E7FD-4A1C-A066-3E469782CAC6}">
      <dsp:nvSpPr>
        <dsp:cNvPr id="0" name=""/>
        <dsp:cNvSpPr/>
      </dsp:nvSpPr>
      <dsp:spPr>
        <a:xfrm>
          <a:off x="2217023" y="889173"/>
          <a:ext cx="333156" cy="634826"/>
        </a:xfrm>
        <a:custGeom>
          <a:avLst/>
          <a:gdLst/>
          <a:ahLst/>
          <a:cxnLst/>
          <a:rect l="0" t="0" r="0" b="0"/>
          <a:pathLst>
            <a:path>
              <a:moveTo>
                <a:pt x="0" y="634826"/>
              </a:moveTo>
              <a:lnTo>
                <a:pt x="166578" y="634826"/>
              </a:lnTo>
              <a:lnTo>
                <a:pt x="166578" y="0"/>
              </a:lnTo>
              <a:lnTo>
                <a:pt x="333156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65678" y="1188663"/>
        <a:ext cx="35846" cy="35846"/>
      </dsp:txXfrm>
    </dsp:sp>
    <dsp:sp modelId="{168971DB-C347-4B4A-951B-3163F679369D}">
      <dsp:nvSpPr>
        <dsp:cNvPr id="0" name=""/>
        <dsp:cNvSpPr/>
      </dsp:nvSpPr>
      <dsp:spPr>
        <a:xfrm>
          <a:off x="2217023" y="254347"/>
          <a:ext cx="333156" cy="1269652"/>
        </a:xfrm>
        <a:custGeom>
          <a:avLst/>
          <a:gdLst/>
          <a:ahLst/>
          <a:cxnLst/>
          <a:rect l="0" t="0" r="0" b="0"/>
          <a:pathLst>
            <a:path>
              <a:moveTo>
                <a:pt x="0" y="1269652"/>
              </a:moveTo>
              <a:lnTo>
                <a:pt x="166578" y="1269652"/>
              </a:lnTo>
              <a:lnTo>
                <a:pt x="166578" y="0"/>
              </a:lnTo>
              <a:lnTo>
                <a:pt x="333156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350785" y="856357"/>
        <a:ext cx="65631" cy="65631"/>
      </dsp:txXfrm>
    </dsp:sp>
    <dsp:sp modelId="{409EEC50-E3B4-4115-AF58-ADD0BF8B7A95}">
      <dsp:nvSpPr>
        <dsp:cNvPr id="0" name=""/>
        <dsp:cNvSpPr/>
      </dsp:nvSpPr>
      <dsp:spPr>
        <a:xfrm rot="16200000">
          <a:off x="626616" y="1270069"/>
          <a:ext cx="2672953" cy="507861"/>
        </a:xfrm>
        <a:prstGeom prst="rect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Características</a:t>
          </a:r>
        </a:p>
      </dsp:txBody>
      <dsp:txXfrm>
        <a:off x="626616" y="1270069"/>
        <a:ext cx="2672953" cy="507861"/>
      </dsp:txXfrm>
    </dsp:sp>
    <dsp:sp modelId="{47A1E167-0AA2-47C3-9C82-23917242BC49}">
      <dsp:nvSpPr>
        <dsp:cNvPr id="0" name=""/>
        <dsp:cNvSpPr/>
      </dsp:nvSpPr>
      <dsp:spPr>
        <a:xfrm>
          <a:off x="2550180" y="416"/>
          <a:ext cx="1665784" cy="50786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Popularidad</a:t>
          </a:r>
        </a:p>
      </dsp:txBody>
      <dsp:txXfrm>
        <a:off x="2550180" y="416"/>
        <a:ext cx="1665784" cy="507861"/>
      </dsp:txXfrm>
    </dsp:sp>
    <dsp:sp modelId="{4D1ED918-3D75-4BE4-B11C-09131C47B1B7}">
      <dsp:nvSpPr>
        <dsp:cNvPr id="0" name=""/>
        <dsp:cNvSpPr/>
      </dsp:nvSpPr>
      <dsp:spPr>
        <a:xfrm>
          <a:off x="2550180" y="635243"/>
          <a:ext cx="1665784" cy="50786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Comunidad</a:t>
          </a:r>
        </a:p>
      </dsp:txBody>
      <dsp:txXfrm>
        <a:off x="2550180" y="635243"/>
        <a:ext cx="1665784" cy="507861"/>
      </dsp:txXfrm>
    </dsp:sp>
    <dsp:sp modelId="{8F37BA83-59F5-44E2-82A5-7F72961A0493}">
      <dsp:nvSpPr>
        <dsp:cNvPr id="0" name=""/>
        <dsp:cNvSpPr/>
      </dsp:nvSpPr>
      <dsp:spPr>
        <a:xfrm>
          <a:off x="2550180" y="1270069"/>
          <a:ext cx="1665784" cy="50786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Jupyter</a:t>
          </a:r>
          <a:r>
            <a:rPr lang="es-MX" sz="1500" kern="1200" dirty="0"/>
            <a:t> Notebook</a:t>
          </a:r>
        </a:p>
      </dsp:txBody>
      <dsp:txXfrm>
        <a:off x="2550180" y="1270069"/>
        <a:ext cx="1665784" cy="507861"/>
      </dsp:txXfrm>
    </dsp:sp>
    <dsp:sp modelId="{C5D3D022-9619-4EB2-80D3-9FA58262A2C5}">
      <dsp:nvSpPr>
        <dsp:cNvPr id="0" name=""/>
        <dsp:cNvSpPr/>
      </dsp:nvSpPr>
      <dsp:spPr>
        <a:xfrm>
          <a:off x="2550180" y="1904895"/>
          <a:ext cx="1665784" cy="50786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Flexibilidad</a:t>
          </a:r>
        </a:p>
      </dsp:txBody>
      <dsp:txXfrm>
        <a:off x="2550180" y="1904895"/>
        <a:ext cx="1665784" cy="507861"/>
      </dsp:txXfrm>
    </dsp:sp>
    <dsp:sp modelId="{E344DC73-0D8A-465E-9E77-8F57320A8A30}">
      <dsp:nvSpPr>
        <dsp:cNvPr id="0" name=""/>
        <dsp:cNvSpPr/>
      </dsp:nvSpPr>
      <dsp:spPr>
        <a:xfrm>
          <a:off x="2550180" y="2539722"/>
          <a:ext cx="1665784" cy="50786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Interoperabilidad</a:t>
          </a:r>
        </a:p>
      </dsp:txBody>
      <dsp:txXfrm>
        <a:off x="2550180" y="2539722"/>
        <a:ext cx="1665784" cy="50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9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1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6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4600"/>
              <a:t>Python for data science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B56C6-1097-0373-9E18-302191581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6" r="2715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58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4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Gráfico">
            <a:extLst>
              <a:ext uri="{FF2B5EF4-FFF2-40B4-BE49-F238E27FC236}">
                <a16:creationId xmlns:a16="http://schemas.microsoft.com/office/drawing/2014/main" id="{35424110-DC32-5BA7-D5F0-423B3CF45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0" r="17673"/>
          <a:stretch/>
        </p:blipFill>
        <p:spPr>
          <a:xfrm>
            <a:off x="-1" y="10"/>
            <a:ext cx="7370057" cy="6857990"/>
          </a:xfrm>
          <a:prstGeom prst="rect">
            <a:avLst/>
          </a:prstGeom>
        </p:spPr>
      </p:pic>
      <p:pic>
        <p:nvPicPr>
          <p:cNvPr id="3080" name="Picture 8" descr="Seaborn Pairplot: Enhance Your Data Understanding with a Single Plot | by  Andy McDonald | Towards Data Science">
            <a:extLst>
              <a:ext uri="{FF2B5EF4-FFF2-40B4-BE49-F238E27FC236}">
                <a16:creationId xmlns:a16="http://schemas.microsoft.com/office/drawing/2014/main" id="{0F6927E5-04E2-B9E8-3605-91CF44C59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" r="-3" b="10848"/>
          <a:stretch/>
        </p:blipFill>
        <p:spPr bwMode="auto">
          <a:xfrm>
            <a:off x="7534656" y="1"/>
            <a:ext cx="4657344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mple plots in Matplotlib — Matplotlib 3.4.3 documentation">
            <a:extLst>
              <a:ext uri="{FF2B5EF4-FFF2-40B4-BE49-F238E27FC236}">
                <a16:creationId xmlns:a16="http://schemas.microsoft.com/office/drawing/2014/main" id="{FC804B97-1135-BEE0-7396-26947DBBC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86"/>
          <a:stretch/>
        </p:blipFill>
        <p:spPr bwMode="auto">
          <a:xfrm>
            <a:off x="7534654" y="3511296"/>
            <a:ext cx="4657346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5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 err="1"/>
              <a:t>DataFrames</a:t>
            </a:r>
            <a:r>
              <a:rPr lang="en-US" sz="4100" dirty="0"/>
              <a:t> y Series en Pandas</a:t>
            </a:r>
          </a:p>
        </p:txBody>
      </p:sp>
      <p:pic>
        <p:nvPicPr>
          <p:cNvPr id="6" name="Picture 5" descr="Gráfico en un documento con un bolígrafo">
            <a:extLst>
              <a:ext uri="{FF2B5EF4-FFF2-40B4-BE49-F238E27FC236}">
                <a16:creationId xmlns:a16="http://schemas.microsoft.com/office/drawing/2014/main" id="{B6262535-51B4-7174-90DF-A6D472AC6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8" r="20757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DataFrames</a:t>
            </a:r>
            <a:r>
              <a:rPr lang="en-US" sz="2000" dirty="0"/>
              <a:t>: Estructura de datos etiquetada en 2D con columnas que pueden ser de diferentes tipos, similar a una hoja de cálculo</a:t>
            </a:r>
          </a:p>
          <a:p>
            <a:pPr lvl="0"/>
            <a:r>
              <a:rPr lang="en-US" sz="2000" dirty="0"/>
              <a:t>Series: Array etiquetado unidimensional, capaz de contener cualquier tipo de dato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Qué es un Dataframe? | SEOVALLADOLID.ES">
            <a:extLst>
              <a:ext uri="{FF2B5EF4-FFF2-40B4-BE49-F238E27FC236}">
                <a16:creationId xmlns:a16="http://schemas.microsoft.com/office/drawing/2014/main" id="{49A133B1-0643-C21E-F62F-E9001950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458329"/>
            <a:ext cx="5426764" cy="26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time series data? | InfluxData">
            <a:extLst>
              <a:ext uri="{FF2B5EF4-FFF2-40B4-BE49-F238E27FC236}">
                <a16:creationId xmlns:a16="http://schemas.microsoft.com/office/drawing/2014/main" id="{DC92972D-190F-EA42-ADDB-668D693BD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4037118"/>
            <a:ext cx="5426764" cy="1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queletos de cajas en 3D">
            <a:extLst>
              <a:ext uri="{FF2B5EF4-FFF2-40B4-BE49-F238E27FC236}">
                <a16:creationId xmlns:a16="http://schemas.microsoft.com/office/drawing/2014/main" id="{94F0F0DF-3B7E-BCDD-7C96-5A468D822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92" r="24845" b="-4"/>
          <a:stretch/>
        </p:blipFill>
        <p:spPr>
          <a:xfrm>
            <a:off x="7013511" y="321734"/>
            <a:ext cx="4015809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3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7867-9182-E58A-4E3C-EDEEBAC2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 ejemplo #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278FD-CEEA-BFB1-9156-FE4737EE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pandas as </a:t>
            </a:r>
            <a:r>
              <a:rPr lang="es-MX" dirty="0" err="1"/>
              <a:t>pd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 Creando Series</a:t>
            </a:r>
          </a:p>
          <a:p>
            <a:pPr marL="0" indent="0">
              <a:buNone/>
            </a:pPr>
            <a:r>
              <a:rPr lang="es-MX" dirty="0"/>
              <a:t>s = </a:t>
            </a:r>
            <a:r>
              <a:rPr lang="es-MX" dirty="0" err="1"/>
              <a:t>pd.Series</a:t>
            </a:r>
            <a:r>
              <a:rPr lang="es-MX" dirty="0"/>
              <a:t>([1, 2, 3, 4])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(s)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 Creando un </a:t>
            </a:r>
            <a:r>
              <a:rPr lang="es-MX" dirty="0" err="1"/>
              <a:t>DataFrame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df</a:t>
            </a:r>
            <a:r>
              <a:rPr lang="es-MX" dirty="0"/>
              <a:t> = </a:t>
            </a:r>
            <a:r>
              <a:rPr lang="es-MX" dirty="0" err="1"/>
              <a:t>pd.DataFrame</a:t>
            </a:r>
            <a:r>
              <a:rPr lang="es-MX" dirty="0"/>
              <a:t>({</a:t>
            </a:r>
          </a:p>
          <a:p>
            <a:pPr marL="0" indent="0">
              <a:buNone/>
            </a:pPr>
            <a:r>
              <a:rPr lang="es-MX" dirty="0"/>
              <a:t>    'A': [1, 2, 3],</a:t>
            </a:r>
          </a:p>
          <a:p>
            <a:pPr marL="0" indent="0">
              <a:buNone/>
            </a:pPr>
            <a:r>
              <a:rPr lang="es-MX" dirty="0"/>
              <a:t>    'B': ['a', 'b', 'c']</a:t>
            </a:r>
          </a:p>
          <a:p>
            <a:pPr marL="0" indent="0">
              <a:buNone/>
            </a:pPr>
            <a:r>
              <a:rPr lang="es-MX" dirty="0"/>
              <a:t>})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df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130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327" y="1524001"/>
            <a:ext cx="3523673" cy="3810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Importando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Pandas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5A756D-0985-305A-68EC-3B047E9B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861" y="2285999"/>
            <a:ext cx="5102743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# Leyendo datos desde un archivo CSV</a:t>
            </a:r>
          </a:p>
          <a:p>
            <a:pPr marL="0" indent="0">
              <a:buNone/>
            </a:pPr>
            <a:r>
              <a:rPr lang="es-MX" sz="1600" dirty="0" err="1"/>
              <a:t>data_csv</a:t>
            </a:r>
            <a:r>
              <a:rPr lang="es-MX" sz="1600" dirty="0"/>
              <a:t> = </a:t>
            </a:r>
            <a:r>
              <a:rPr lang="es-MX" sz="1600" dirty="0" err="1"/>
              <a:t>pd.read_csv</a:t>
            </a:r>
            <a:r>
              <a:rPr lang="es-MX" sz="1600" dirty="0"/>
              <a:t>('data.csv')</a:t>
            </a:r>
          </a:p>
          <a:p>
            <a:pPr marL="0" indent="0">
              <a:buNone/>
            </a:pPr>
            <a:r>
              <a:rPr lang="es-MX" sz="1600" dirty="0" err="1"/>
              <a:t>print</a:t>
            </a:r>
            <a:r>
              <a:rPr lang="es-MX" sz="1600" dirty="0"/>
              <a:t>(</a:t>
            </a:r>
            <a:r>
              <a:rPr lang="es-MX" sz="1600" dirty="0" err="1"/>
              <a:t>data_csv.head</a:t>
            </a:r>
            <a:r>
              <a:rPr lang="es-MX" sz="1600" dirty="0"/>
              <a:t>())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# Leyendo datos desde un archivo Excel</a:t>
            </a:r>
          </a:p>
          <a:p>
            <a:pPr marL="0" indent="0">
              <a:buNone/>
            </a:pPr>
            <a:r>
              <a:rPr lang="es-MX" sz="1600" dirty="0" err="1"/>
              <a:t>data_excel</a:t>
            </a:r>
            <a:r>
              <a:rPr lang="es-MX" sz="1600" dirty="0"/>
              <a:t> = </a:t>
            </a:r>
            <a:r>
              <a:rPr lang="es-MX" sz="1600" dirty="0" err="1"/>
              <a:t>pd.read_excel</a:t>
            </a:r>
            <a:r>
              <a:rPr lang="es-MX" sz="1600" dirty="0"/>
              <a:t>('data.xlsx')</a:t>
            </a:r>
          </a:p>
          <a:p>
            <a:pPr marL="0" indent="0">
              <a:buNone/>
            </a:pPr>
            <a:r>
              <a:rPr lang="es-MX" sz="1600" dirty="0" err="1"/>
              <a:t>print</a:t>
            </a:r>
            <a:r>
              <a:rPr lang="es-MX" sz="1600" dirty="0"/>
              <a:t>(</a:t>
            </a:r>
            <a:r>
              <a:rPr lang="es-MX" sz="1600" dirty="0" err="1"/>
              <a:t>data_excel.head</a:t>
            </a:r>
            <a:r>
              <a:rPr lang="es-MX" sz="1600" dirty="0"/>
              <a:t>())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094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 err="1"/>
              <a:t>Manipulación</a:t>
            </a:r>
            <a:r>
              <a:rPr lang="en-US" sz="4100" dirty="0"/>
              <a:t> Básica de Datos en Pandas</a:t>
            </a:r>
          </a:p>
        </p:txBody>
      </p:sp>
      <p:pic>
        <p:nvPicPr>
          <p:cNvPr id="6" name="Picture 5" descr="Gráfico">
            <a:extLst>
              <a:ext uri="{FF2B5EF4-FFF2-40B4-BE49-F238E27FC236}">
                <a16:creationId xmlns:a16="http://schemas.microsoft.com/office/drawing/2014/main" id="{62FE613A-88FB-3AD1-4F41-14E1334A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1" r="30424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200" dirty="0" err="1"/>
              <a:t>Filtrado</a:t>
            </a:r>
            <a:r>
              <a:rPr lang="en-US" sz="2200" dirty="0"/>
              <a:t>: Seleccionando filas/columnas específicas basadas en condiciones</a:t>
            </a:r>
          </a:p>
          <a:p>
            <a:pPr lvl="0"/>
            <a:r>
              <a:rPr lang="en-US" sz="2200" dirty="0"/>
              <a:t>Agrupación: Organizando datos según ciertas columnas</a:t>
            </a:r>
          </a:p>
          <a:p>
            <a:pPr lvl="0"/>
            <a:r>
              <a:rPr lang="en-US" sz="2200" dirty="0"/>
              <a:t>Ordenación: Ordenando datos en un orden específico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/>
              <a:t>Código de </a:t>
            </a:r>
            <a:r>
              <a:rPr lang="en-US" sz="4100" dirty="0" err="1"/>
              <a:t>ejemplo</a:t>
            </a:r>
            <a:r>
              <a:rPr lang="en-US" sz="4100" dirty="0"/>
              <a:t> #2</a:t>
            </a:r>
          </a:p>
        </p:txBody>
      </p:sp>
      <p:pic>
        <p:nvPicPr>
          <p:cNvPr id="6" name="Picture 5" descr="Gráfico">
            <a:extLst>
              <a:ext uri="{FF2B5EF4-FFF2-40B4-BE49-F238E27FC236}">
                <a16:creationId xmlns:a16="http://schemas.microsoft.com/office/drawing/2014/main" id="{C7780D27-96B4-DB33-5B7B-BBCF64656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1" r="30424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'A' son </a:t>
            </a:r>
            <a:r>
              <a:rPr lang="en-US" dirty="0" err="1"/>
              <a:t>mayores</a:t>
            </a:r>
            <a:r>
              <a:rPr lang="en-US" dirty="0"/>
              <a:t> que 2</a:t>
            </a:r>
          </a:p>
          <a:p>
            <a:pPr marL="0" lvl="0" indent="0">
              <a:buNone/>
            </a:pPr>
            <a:r>
              <a:rPr lang="en-US" dirty="0" err="1"/>
              <a:t>datos_filtrados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['A'] &gt; 2]</a:t>
            </a:r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datos_filtrados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Agrupando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'B'</a:t>
            </a:r>
          </a:p>
          <a:p>
            <a:pPr marL="0" lvl="0" indent="0">
              <a:buNone/>
            </a:pPr>
            <a:r>
              <a:rPr lang="en-US" dirty="0" err="1"/>
              <a:t>datos_agrupados</a:t>
            </a:r>
            <a:r>
              <a:rPr lang="en-US" dirty="0"/>
              <a:t> = </a:t>
            </a:r>
            <a:r>
              <a:rPr lang="en-US" dirty="0" err="1"/>
              <a:t>df.groupby</a:t>
            </a:r>
            <a:r>
              <a:rPr lang="en-US" dirty="0"/>
              <a:t>(</a:t>
            </a:r>
            <a:r>
              <a:rPr lang="en-US"/>
              <a:t>'B')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datos_agrupados</a:t>
            </a:r>
            <a:r>
              <a:rPr lang="en-US"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en-US" dirty="0" err="1"/>
              <a:t>Ordenando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'A'</a:t>
            </a:r>
          </a:p>
          <a:p>
            <a:pPr marL="0" lvl="0" indent="0">
              <a:buNone/>
            </a:pPr>
            <a:r>
              <a:rPr lang="en-US" dirty="0" err="1"/>
              <a:t>datos_ordenados</a:t>
            </a:r>
            <a:r>
              <a:rPr lang="en-US" dirty="0"/>
              <a:t> = </a:t>
            </a:r>
            <a:r>
              <a:rPr lang="en-US" dirty="0" err="1"/>
              <a:t>df.sort_values</a:t>
            </a:r>
            <a:r>
              <a:rPr lang="en-US" dirty="0"/>
              <a:t>(by='A', ascending=False)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datos_ordenados</a:t>
            </a:r>
            <a:r>
              <a:rPr lang="en-US" dirty="0"/>
              <a:t>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Python,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visión</a:t>
            </a:r>
            <a:r>
              <a:rPr lang="en-US" dirty="0"/>
              <a:t> general.</a:t>
            </a:r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5F1C7A11-60BF-CDE3-AE97-CA269E3C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2" r="46273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sz="1500" dirty="0"/>
          </a:p>
          <a:p>
            <a:pPr lvl="0"/>
            <a:r>
              <a:rPr lang="en-US" sz="1500" dirty="0"/>
              <a:t>Orígenes: Creado a finales de la década de 1980 por Guido van Rossum como sucesor del lenguaje ABC</a:t>
            </a:r>
          </a:p>
          <a:p>
            <a:pPr lvl="0"/>
            <a:r>
              <a:rPr lang="en-US" sz="1500" dirty="0"/>
              <a:t>Filosofía de Diseño: Enfatiza la legibilidad del código y permite a los desarrolladores expresar conceptos en menos líneas que otros lenguajes</a:t>
            </a:r>
          </a:p>
          <a:p>
            <a:pPr lvl="0"/>
            <a:r>
              <a:rPr lang="en-US" sz="1500" dirty="0"/>
              <a:t>Crecimiento: Desde una solución de scripting hasta desarrollo web, automatización y ahora un lenguaje líder en ciencia de datos e inteligencia artificial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as financieras en una pantalla oscura">
            <a:extLst>
              <a:ext uri="{FF2B5EF4-FFF2-40B4-BE49-F238E27FC236}">
                <a16:creationId xmlns:a16="http://schemas.microsoft.com/office/drawing/2014/main" id="{BA2C53E2-D430-BE74-90BB-0EBDA109E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1" r="31874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 green snake with reared head and outstretched tongue">
            <a:extLst>
              <a:ext uri="{FF2B5EF4-FFF2-40B4-BE49-F238E27FC236}">
                <a16:creationId xmlns:a16="http://schemas.microsoft.com/office/drawing/2014/main" id="{F840CDD6-6A79-A62A-C370-B24690B2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" y="9848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alling weight labelled &quot;16 ton&quot;">
            <a:extLst>
              <a:ext uri="{FF2B5EF4-FFF2-40B4-BE49-F238E27FC236}">
                <a16:creationId xmlns:a16="http://schemas.microsoft.com/office/drawing/2014/main" id="{737D6439-BEC9-8453-762D-ECEA0FB0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82" y="984850"/>
            <a:ext cx="609599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highly abstracted symbol suggestive of the head ends of two snakes in a double helix viewed head-on, curved clockwise toward the viewer: a blue snake comes in from behind to the left, with head folding back on its body at the top, and a yellow snake comes in from behind to the right and its head folds back on its body at the bottom; the overall silhouette of the symbol forms a rough plus sign, and the eye locations are suggestive of a yin and yang.">
            <a:extLst>
              <a:ext uri="{FF2B5EF4-FFF2-40B4-BE49-F238E27FC236}">
                <a16:creationId xmlns:a16="http://schemas.microsoft.com/office/drawing/2014/main" id="{798972FE-C03F-96DD-C676-58B62AE0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85" y="984850"/>
            <a:ext cx="5561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391832D-C103-B651-2300-F1ADD860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45" y="2390773"/>
            <a:ext cx="6489939" cy="41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pPr lvl="0"/>
            <a:r>
              <a:rPr lang="en-US" sz="4400" dirty="0"/>
              <a:t>¿Por </a:t>
            </a:r>
            <a:r>
              <a:rPr lang="en-US" sz="4400" dirty="0" err="1"/>
              <a:t>qué</a:t>
            </a:r>
            <a:r>
              <a:rPr lang="en-US" sz="4400" dirty="0"/>
              <a:t> Python para </a:t>
            </a:r>
            <a:r>
              <a:rPr lang="en-US" sz="4400" dirty="0" err="1"/>
              <a:t>Ciencia</a:t>
            </a:r>
            <a:r>
              <a:rPr lang="en-US" sz="4400" dirty="0"/>
              <a:t> de </a:t>
            </a:r>
            <a:r>
              <a:rPr lang="en-US" sz="4400" dirty="0" err="1"/>
              <a:t>Datos</a:t>
            </a:r>
            <a:r>
              <a:rPr lang="en-US" sz="4400" dirty="0"/>
              <a:t>?</a:t>
            </a:r>
          </a:p>
        </p:txBody>
      </p:sp>
      <p:pic>
        <p:nvPicPr>
          <p:cNvPr id="6" name="Picture 5" descr="Serpiente verde en una rama">
            <a:extLst>
              <a:ext uri="{FF2B5EF4-FFF2-40B4-BE49-F238E27FC236}">
                <a16:creationId xmlns:a16="http://schemas.microsoft.com/office/drawing/2014/main" id="{320D4B35-B1E4-8D04-1DE5-2370C5858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3" r="45761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1500" dirty="0" err="1"/>
              <a:t>Sencillez</a:t>
            </a:r>
            <a:r>
              <a:rPr lang="en-US" sz="1500" dirty="0"/>
              <a:t>: La sintaxis de Python es intuitiva, lo que lo hace perfecto para principiantes en ciencia de </a:t>
            </a:r>
            <a:r>
              <a:rPr lang="en-US" sz="1500" dirty="0" err="1"/>
              <a:t>datos</a:t>
            </a:r>
            <a:r>
              <a:rPr lang="en-US" sz="1500" dirty="0"/>
              <a:t>.</a:t>
            </a:r>
          </a:p>
          <a:p>
            <a:pPr lvl="0"/>
            <a:r>
              <a:rPr lang="en-US" sz="1500" dirty="0"/>
              <a:t>Amplias Librerías: Python cuenta con </a:t>
            </a:r>
            <a:r>
              <a:rPr lang="en-US" sz="1500" dirty="0" err="1"/>
              <a:t>varias</a:t>
            </a:r>
            <a:r>
              <a:rPr lang="en-US" sz="1500" dirty="0"/>
              <a:t> </a:t>
            </a:r>
            <a:r>
              <a:rPr lang="en-US" sz="1500" dirty="0" err="1"/>
              <a:t>librerías</a:t>
            </a:r>
            <a:r>
              <a:rPr lang="en-US" sz="1500" dirty="0"/>
              <a:t> diseñadas para manipulación de datos, análisis, visualización y </a:t>
            </a:r>
            <a:r>
              <a:rPr lang="en-US" sz="1500" dirty="0" err="1"/>
              <a:t>aprendizaje</a:t>
            </a:r>
            <a:r>
              <a:rPr lang="en-US" sz="1500" dirty="0"/>
              <a:t> </a:t>
            </a:r>
            <a:r>
              <a:rPr lang="en-US" sz="1500" dirty="0" err="1"/>
              <a:t>automático</a:t>
            </a:r>
            <a:r>
              <a:rPr lang="en-US" sz="1500" dirty="0"/>
              <a:t>.</a:t>
            </a:r>
          </a:p>
          <a:p>
            <a:pPr lvl="0"/>
            <a:r>
              <a:rPr lang="en-US" sz="1500" dirty="0" err="1"/>
              <a:t>Soporte</a:t>
            </a:r>
            <a:r>
              <a:rPr lang="en-US" sz="1500" dirty="0"/>
              <a:t> de la </a:t>
            </a:r>
            <a:r>
              <a:rPr lang="en-US" sz="1500" dirty="0" err="1"/>
              <a:t>Comnunidad</a:t>
            </a:r>
            <a:r>
              <a:rPr lang="en-US" sz="1500" dirty="0"/>
              <a:t>: Una comunidad vibrante que contribuye a su crecimiento, ofrece soporte y desarrolla continuamente nuevas herramientas y librerías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3B94B5C-E7D2-AF6C-1130-DDDCEC67E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484475"/>
              </p:ext>
            </p:extLst>
          </p:nvPr>
        </p:nvGraphicFramePr>
        <p:xfrm>
          <a:off x="-77724" y="1464051"/>
          <a:ext cx="5925127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A0596E1F-3ADF-4C81-2DD7-8C87C49B2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82514"/>
              </p:ext>
            </p:extLst>
          </p:nvPr>
        </p:nvGraphicFramePr>
        <p:xfrm>
          <a:off x="5847403" y="1464051"/>
          <a:ext cx="5925127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97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erpiente de maíz frente a un fondo negro">
            <a:extLst>
              <a:ext uri="{FF2B5EF4-FFF2-40B4-BE49-F238E27FC236}">
                <a16:creationId xmlns:a16="http://schemas.microsoft.com/office/drawing/2014/main" id="{5A696314-CEDA-6EAC-3B26-05D3CA941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5" r="27708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18D403C-3A18-9EE8-E033-3D4D3703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691223" cy="3048001"/>
          </a:xfrm>
        </p:spPr>
        <p:txBody>
          <a:bodyPr>
            <a:normAutofit/>
          </a:bodyPr>
          <a:lstStyle/>
          <a:p>
            <a:r>
              <a:rPr lang="es-ES" sz="1600" dirty="0"/>
              <a:t>Legibilidad: La sintaxis clara promueve la comprensión y mantenimiento del código</a:t>
            </a:r>
          </a:p>
          <a:p>
            <a:r>
              <a:rPr lang="es-ES" sz="1600" dirty="0"/>
              <a:t>Versatilidad: No se limita solo a la ciencia de datos; también se usa en desarrollo web, automatización, desarrollo de juegos, entre otros</a:t>
            </a:r>
          </a:p>
          <a:p>
            <a:r>
              <a:rPr lang="es-ES" sz="1600" dirty="0"/>
              <a:t>Rico Soporte de Librerías: Desde tareas básicas hasta algoritmos complejos de aprendizaje profundo (</a:t>
            </a:r>
            <a:r>
              <a:rPr lang="es-ES" sz="1600" dirty="0" err="1"/>
              <a:t>deep</a:t>
            </a:r>
            <a:r>
              <a:rPr lang="es-ES" sz="1600" dirty="0"/>
              <a:t> </a:t>
            </a:r>
            <a:r>
              <a:rPr lang="es-ES" sz="1600" dirty="0" err="1"/>
              <a:t>learning</a:t>
            </a:r>
            <a:r>
              <a:rPr lang="es-ES" sz="1600" dirty="0"/>
              <a:t>).</a:t>
            </a:r>
          </a:p>
          <a:p>
            <a:endParaRPr lang="es-MX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D2ACB79-8126-48AA-AC24-98BF8DF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6380672" cy="1263649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Características</a:t>
            </a:r>
            <a:r>
              <a:rPr lang="en-US" sz="4400" dirty="0"/>
              <a:t> Clave de Python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94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pPr lvl="0"/>
            <a:r>
              <a:rPr lang="en-US" sz="4400" dirty="0" err="1"/>
              <a:t>Esenciales</a:t>
            </a:r>
            <a:r>
              <a:rPr lang="en-US" sz="4400" dirty="0"/>
              <a:t> para </a:t>
            </a:r>
            <a:r>
              <a:rPr lang="en-US" sz="4400" dirty="0" err="1"/>
              <a:t>Manipulación</a:t>
            </a:r>
            <a:r>
              <a:rPr lang="en-US" sz="4400" dirty="0"/>
              <a:t> de </a:t>
            </a:r>
            <a:r>
              <a:rPr lang="en-US" sz="4400" dirty="0" err="1"/>
              <a:t>Datos</a:t>
            </a:r>
            <a:endParaRPr lang="en-US" sz="4400" dirty="0"/>
          </a:p>
        </p:txBody>
      </p:sp>
      <p:pic>
        <p:nvPicPr>
          <p:cNvPr id="6" name="Picture 5" descr="Pilas de papel">
            <a:extLst>
              <a:ext uri="{FF2B5EF4-FFF2-40B4-BE49-F238E27FC236}">
                <a16:creationId xmlns:a16="http://schemas.microsoft.com/office/drawing/2014/main" id="{FBC353DB-2016-45E9-69BE-C4D3CED77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72" r="24330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NumPy: Paquete fundamental para cálculos numéricos </a:t>
            </a:r>
            <a:r>
              <a:rPr lang="en-US" sz="2200" dirty="0" err="1"/>
              <a:t>en</a:t>
            </a:r>
            <a:r>
              <a:rPr lang="en-US" sz="2200" dirty="0"/>
              <a:t> Python.</a:t>
            </a:r>
          </a:p>
          <a:p>
            <a:pPr lvl="0"/>
            <a:r>
              <a:rPr lang="en-US" sz="2200" dirty="0"/>
              <a:t>Pandas: Herramienta de alto nivel construida sobre NumPy para manipulación de </a:t>
            </a:r>
            <a:r>
              <a:rPr lang="en-US" sz="2200" dirty="0" err="1"/>
              <a:t>datos</a:t>
            </a:r>
            <a:r>
              <a:rPr lang="en-US" sz="2200" dirty="0"/>
              <a:t>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queletos de cajas en 3D">
            <a:extLst>
              <a:ext uri="{FF2B5EF4-FFF2-40B4-BE49-F238E27FC236}">
                <a16:creationId xmlns:a16="http://schemas.microsoft.com/office/drawing/2014/main" id="{9DF3FF1D-F7F0-6FF1-096D-9B0A313B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6" r="24709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ython Pandas DataFrame: load, edit, view data | Shane Lynn">
            <a:extLst>
              <a:ext uri="{FF2B5EF4-FFF2-40B4-BE49-F238E27FC236}">
                <a16:creationId xmlns:a16="http://schemas.microsoft.com/office/drawing/2014/main" id="{4204A248-3A93-04C3-AF43-13EBCC86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5" y="242178"/>
            <a:ext cx="6278687" cy="30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 librería Numpy | Aprende con Alf">
            <a:extLst>
              <a:ext uri="{FF2B5EF4-FFF2-40B4-BE49-F238E27FC236}">
                <a16:creationId xmlns:a16="http://schemas.microsoft.com/office/drawing/2014/main" id="{FA4B41B3-66E8-D0CA-035F-2991963B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5" y="3565697"/>
            <a:ext cx="5058202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2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 err="1"/>
              <a:t>Librerías</a:t>
            </a:r>
            <a:r>
              <a:rPr lang="en-US" sz="4100" dirty="0"/>
              <a:t> para Visualización de Datos</a:t>
            </a:r>
          </a:p>
        </p:txBody>
      </p:sp>
      <p:pic>
        <p:nvPicPr>
          <p:cNvPr id="6" name="Picture 5" descr="Primer plano de hojas plegadas multicolores">
            <a:extLst>
              <a:ext uri="{FF2B5EF4-FFF2-40B4-BE49-F238E27FC236}">
                <a16:creationId xmlns:a16="http://schemas.microsoft.com/office/drawing/2014/main" id="{A4B57DAB-7742-16B9-9219-FCF7B8A3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2" r="18193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Matplotlib: Librería de gráficos que produce figuras de calidad en diversos formatos</a:t>
            </a:r>
          </a:p>
          <a:p>
            <a:pPr lvl="0"/>
            <a:r>
              <a:rPr lang="en-US" sz="2000" dirty="0"/>
              <a:t>Seaborn: Construido sobre Matplotlib, Seaborn proporciona una interfaz de nivel superior y visualizaciones mejoradas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89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BA9E49"/>
      </a:accent1>
      <a:accent2>
        <a:srgbClr val="B1623B"/>
      </a:accent2>
      <a:accent3>
        <a:srgbClr val="C34D57"/>
      </a:accent3>
      <a:accent4>
        <a:srgbClr val="B13B76"/>
      </a:accent4>
      <a:accent5>
        <a:srgbClr val="C34DBA"/>
      </a:accent5>
      <a:accent6>
        <a:srgbClr val="893BB1"/>
      </a:accent6>
      <a:hlink>
        <a:srgbClr val="BF41A0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584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Verdana Pro</vt:lpstr>
      <vt:lpstr>Verdana Pro Cond SemiBold</vt:lpstr>
      <vt:lpstr>TornVTI</vt:lpstr>
      <vt:lpstr>Python for data science basics</vt:lpstr>
      <vt:lpstr>Python, una visión general.</vt:lpstr>
      <vt:lpstr>Presentación de PowerPoint</vt:lpstr>
      <vt:lpstr>¿Por qué Python para Ciencia de Datos?</vt:lpstr>
      <vt:lpstr>Presentación de PowerPoint</vt:lpstr>
      <vt:lpstr>Características Clave de Python</vt:lpstr>
      <vt:lpstr>Esenciales para Manipulación de Datos</vt:lpstr>
      <vt:lpstr>Presentación de PowerPoint</vt:lpstr>
      <vt:lpstr>Librerías para Visualización de Datos</vt:lpstr>
      <vt:lpstr>Presentación de PowerPoint</vt:lpstr>
      <vt:lpstr>DataFrames y Series en Pandas</vt:lpstr>
      <vt:lpstr>Presentación de PowerPoint</vt:lpstr>
      <vt:lpstr>Código de ejemplo # 1</vt:lpstr>
      <vt:lpstr>Importando Datos usando Pandas</vt:lpstr>
      <vt:lpstr>Manipulación Básica de Datos en Pandas</vt:lpstr>
      <vt:lpstr>Código de ejemplo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ariel gamboa</cp:lastModifiedBy>
  <cp:revision>10</cp:revision>
  <dcterms:created xsi:type="dcterms:W3CDTF">2023-10-27T17:03:18Z</dcterms:created>
  <dcterms:modified xsi:type="dcterms:W3CDTF">2023-10-31T21:44:51Z</dcterms:modified>
</cp:coreProperties>
</file>