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414" r:id="rId8"/>
    <p:sldId id="415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8B2CDC-3E02-4C49-9A36-705177D1A75F}" type="doc">
      <dgm:prSet loTypeId="urn:microsoft.com/office/officeart/2005/8/layout/hierarchy6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s-MX"/>
        </a:p>
      </dgm:t>
    </dgm:pt>
    <dgm:pt modelId="{184692AA-673D-4311-8046-25DB373C509D}">
      <dgm:prSet phldrT="[Texto]"/>
      <dgm:spPr/>
      <dgm:t>
        <a:bodyPr/>
        <a:lstStyle/>
        <a:p>
          <a:r>
            <a:rPr lang="es-MX" dirty="0"/>
            <a:t>Objetivo general</a:t>
          </a:r>
        </a:p>
      </dgm:t>
    </dgm:pt>
    <dgm:pt modelId="{5463498A-ED22-4849-8139-2592BF7E816E}" type="parTrans" cxnId="{949996DA-6683-4070-AE81-5FDEA93703CA}">
      <dgm:prSet/>
      <dgm:spPr/>
      <dgm:t>
        <a:bodyPr/>
        <a:lstStyle/>
        <a:p>
          <a:endParaRPr lang="es-MX"/>
        </a:p>
      </dgm:t>
    </dgm:pt>
    <dgm:pt modelId="{BC50AB33-D806-4A1D-907F-9691BEE39BB7}" type="sibTrans" cxnId="{949996DA-6683-4070-AE81-5FDEA93703CA}">
      <dgm:prSet/>
      <dgm:spPr/>
      <dgm:t>
        <a:bodyPr/>
        <a:lstStyle/>
        <a:p>
          <a:endParaRPr lang="es-MX"/>
        </a:p>
      </dgm:t>
    </dgm:pt>
    <dgm:pt modelId="{9E3116E8-91F6-4392-85BE-2AE529F14AEB}">
      <dgm:prSet phldrT="[Texto]"/>
      <dgm:spPr/>
      <dgm:t>
        <a:bodyPr/>
        <a:lstStyle/>
        <a:p>
          <a:r>
            <a:rPr lang="es-MX" dirty="0"/>
            <a:t>Visión de negocios</a:t>
          </a:r>
        </a:p>
      </dgm:t>
    </dgm:pt>
    <dgm:pt modelId="{0BEB36C4-A4E8-40AA-972E-839E51611417}" type="parTrans" cxnId="{A75971DE-2996-4D21-8C83-B6652694F0D7}">
      <dgm:prSet/>
      <dgm:spPr/>
      <dgm:t>
        <a:bodyPr/>
        <a:lstStyle/>
        <a:p>
          <a:endParaRPr lang="es-MX"/>
        </a:p>
      </dgm:t>
    </dgm:pt>
    <dgm:pt modelId="{9F4B2A64-DDED-49DC-B8EF-2CD1D620C000}" type="sibTrans" cxnId="{A75971DE-2996-4D21-8C83-B6652694F0D7}">
      <dgm:prSet/>
      <dgm:spPr/>
      <dgm:t>
        <a:bodyPr/>
        <a:lstStyle/>
        <a:p>
          <a:endParaRPr lang="es-MX"/>
        </a:p>
      </dgm:t>
    </dgm:pt>
    <dgm:pt modelId="{C476C0AB-12F0-43DB-96FB-D0EBA6213D30}">
      <dgm:prSet phldrT="[Texto]" phldr="1"/>
      <dgm:spPr/>
      <dgm:t>
        <a:bodyPr/>
        <a:lstStyle/>
        <a:p>
          <a:endParaRPr lang="es-MX" dirty="0"/>
        </a:p>
      </dgm:t>
    </dgm:pt>
    <dgm:pt modelId="{5AF67753-5F70-4263-BBF8-AE4800508178}" type="parTrans" cxnId="{49B96D31-9EA5-4AAA-BBD0-8A0F57090FFE}">
      <dgm:prSet/>
      <dgm:spPr/>
      <dgm:t>
        <a:bodyPr/>
        <a:lstStyle/>
        <a:p>
          <a:endParaRPr lang="es-MX"/>
        </a:p>
      </dgm:t>
    </dgm:pt>
    <dgm:pt modelId="{4FA0D954-A503-4C43-9504-436A5DF7D413}" type="sibTrans" cxnId="{49B96D31-9EA5-4AAA-BBD0-8A0F57090FFE}">
      <dgm:prSet/>
      <dgm:spPr/>
      <dgm:t>
        <a:bodyPr/>
        <a:lstStyle/>
        <a:p>
          <a:endParaRPr lang="es-MX"/>
        </a:p>
      </dgm:t>
    </dgm:pt>
    <dgm:pt modelId="{B8ABC86A-E749-4039-9428-B5F44BEB1E51}">
      <dgm:prSet phldrT="[Texto]" phldr="1"/>
      <dgm:spPr/>
      <dgm:t>
        <a:bodyPr/>
        <a:lstStyle/>
        <a:p>
          <a:endParaRPr lang="es-MX"/>
        </a:p>
      </dgm:t>
    </dgm:pt>
    <dgm:pt modelId="{453E6324-4CD4-40D2-A0C1-270878E3204D}" type="parTrans" cxnId="{1D5A68C6-75C0-449E-872E-89FFC80A2153}">
      <dgm:prSet/>
      <dgm:spPr/>
      <dgm:t>
        <a:bodyPr/>
        <a:lstStyle/>
        <a:p>
          <a:endParaRPr lang="es-MX"/>
        </a:p>
      </dgm:t>
    </dgm:pt>
    <dgm:pt modelId="{8E3BF012-7CCB-4B75-8E0B-EEB8D568D63C}" type="sibTrans" cxnId="{1D5A68C6-75C0-449E-872E-89FFC80A2153}">
      <dgm:prSet/>
      <dgm:spPr/>
      <dgm:t>
        <a:bodyPr/>
        <a:lstStyle/>
        <a:p>
          <a:endParaRPr lang="es-MX"/>
        </a:p>
      </dgm:t>
    </dgm:pt>
    <dgm:pt modelId="{5C211D12-6555-4F41-831C-F2C6B8EFF7C7}">
      <dgm:prSet phldrT="[Texto]"/>
      <dgm:spPr/>
      <dgm:t>
        <a:bodyPr/>
        <a:lstStyle/>
        <a:p>
          <a:r>
            <a:rPr lang="es-MX" dirty="0"/>
            <a:t>Comercial</a:t>
          </a:r>
        </a:p>
      </dgm:t>
    </dgm:pt>
    <dgm:pt modelId="{A58077F0-661A-4E34-9ACE-1EA45E36458A}" type="parTrans" cxnId="{048B29F4-4CAC-4AB1-9265-630318DCF86B}">
      <dgm:prSet/>
      <dgm:spPr/>
      <dgm:t>
        <a:bodyPr/>
        <a:lstStyle/>
        <a:p>
          <a:endParaRPr lang="es-MX"/>
        </a:p>
      </dgm:t>
    </dgm:pt>
    <dgm:pt modelId="{9410F594-6B9C-44B1-9404-9535A5B452B8}" type="sibTrans" cxnId="{048B29F4-4CAC-4AB1-9265-630318DCF86B}">
      <dgm:prSet/>
      <dgm:spPr/>
      <dgm:t>
        <a:bodyPr/>
        <a:lstStyle/>
        <a:p>
          <a:endParaRPr lang="es-MX"/>
        </a:p>
      </dgm:t>
    </dgm:pt>
    <dgm:pt modelId="{5A2ABF34-3ECA-4701-AE78-2A931208159B}">
      <dgm:prSet phldrT="[Texto]" phldr="1"/>
      <dgm:spPr/>
      <dgm:t>
        <a:bodyPr/>
        <a:lstStyle/>
        <a:p>
          <a:endParaRPr lang="es-MX"/>
        </a:p>
      </dgm:t>
    </dgm:pt>
    <dgm:pt modelId="{BD159348-06E3-4EF0-90B7-49675B0A140C}" type="parTrans" cxnId="{04B1FC2F-C5A7-42A3-BA94-0F6D65E9F182}">
      <dgm:prSet/>
      <dgm:spPr/>
      <dgm:t>
        <a:bodyPr/>
        <a:lstStyle/>
        <a:p>
          <a:endParaRPr lang="es-MX"/>
        </a:p>
      </dgm:t>
    </dgm:pt>
    <dgm:pt modelId="{8E209FA4-F3E7-489B-AD7D-AF9CFECFCDEC}" type="sibTrans" cxnId="{04B1FC2F-C5A7-42A3-BA94-0F6D65E9F182}">
      <dgm:prSet/>
      <dgm:spPr/>
      <dgm:t>
        <a:bodyPr/>
        <a:lstStyle/>
        <a:p>
          <a:endParaRPr lang="es-MX"/>
        </a:p>
      </dgm:t>
    </dgm:pt>
    <dgm:pt modelId="{C10AC340-5CE7-4504-923B-77782FB88B61}">
      <dgm:prSet phldrT="[Texto]"/>
      <dgm:spPr/>
      <dgm:t>
        <a:bodyPr/>
        <a:lstStyle/>
        <a:p>
          <a:r>
            <a:rPr lang="es-MX" dirty="0"/>
            <a:t>.</a:t>
          </a:r>
        </a:p>
      </dgm:t>
    </dgm:pt>
    <dgm:pt modelId="{FA4B6AE1-7949-4E82-85E2-06ECC1D7BEE9}" type="parTrans" cxnId="{754DD03C-0E4A-44F4-AE93-AB4738DA8A55}">
      <dgm:prSet/>
      <dgm:spPr/>
      <dgm:t>
        <a:bodyPr/>
        <a:lstStyle/>
        <a:p>
          <a:endParaRPr lang="es-MX"/>
        </a:p>
      </dgm:t>
    </dgm:pt>
    <dgm:pt modelId="{34F1540B-0D8B-4C43-B1C2-5400B7CB8974}" type="sibTrans" cxnId="{754DD03C-0E4A-44F4-AE93-AB4738DA8A55}">
      <dgm:prSet/>
      <dgm:spPr/>
      <dgm:t>
        <a:bodyPr/>
        <a:lstStyle/>
        <a:p>
          <a:endParaRPr lang="es-MX"/>
        </a:p>
      </dgm:t>
    </dgm:pt>
    <dgm:pt modelId="{6C276A67-2D87-4E47-9B8B-0A2EA74D2F22}">
      <dgm:prSet phldrT="[Texto]"/>
      <dgm:spPr/>
      <dgm:t>
        <a:bodyPr/>
        <a:lstStyle/>
        <a:p>
          <a:r>
            <a:rPr lang="es-MX" dirty="0"/>
            <a:t>Estratégica</a:t>
          </a:r>
        </a:p>
      </dgm:t>
    </dgm:pt>
    <dgm:pt modelId="{607F7A55-B260-44EC-A64A-15EA76B13270}" type="parTrans" cxnId="{CC8A86F6-133A-4658-A66F-31F6BB7C3A02}">
      <dgm:prSet/>
      <dgm:spPr/>
      <dgm:t>
        <a:bodyPr/>
        <a:lstStyle/>
        <a:p>
          <a:endParaRPr lang="es-MX"/>
        </a:p>
      </dgm:t>
    </dgm:pt>
    <dgm:pt modelId="{4385298D-96A8-45E7-A146-7541CF5DACD8}" type="sibTrans" cxnId="{CC8A86F6-133A-4658-A66F-31F6BB7C3A02}">
      <dgm:prSet/>
      <dgm:spPr/>
      <dgm:t>
        <a:bodyPr/>
        <a:lstStyle/>
        <a:p>
          <a:endParaRPr lang="es-MX"/>
        </a:p>
      </dgm:t>
    </dgm:pt>
    <dgm:pt modelId="{46813CC9-0F48-4544-8738-AF7102BEC66A}">
      <dgm:prSet phldrT="[Texto]"/>
      <dgm:spPr/>
      <dgm:t>
        <a:bodyPr/>
        <a:lstStyle/>
        <a:p>
          <a:r>
            <a:rPr lang="es-MX" dirty="0"/>
            <a:t>Metodológica</a:t>
          </a:r>
        </a:p>
      </dgm:t>
    </dgm:pt>
    <dgm:pt modelId="{E77C2BFC-9BD1-4C6E-A059-51C71F167F4C}" type="parTrans" cxnId="{5CF37136-BCAD-434E-971E-4D0C4FC039F2}">
      <dgm:prSet/>
      <dgm:spPr/>
      <dgm:t>
        <a:bodyPr/>
        <a:lstStyle/>
        <a:p>
          <a:endParaRPr lang="es-MX"/>
        </a:p>
      </dgm:t>
    </dgm:pt>
    <dgm:pt modelId="{A7B75C03-D016-4130-AB98-D4CD13D544A1}" type="sibTrans" cxnId="{5CF37136-BCAD-434E-971E-4D0C4FC039F2}">
      <dgm:prSet/>
      <dgm:spPr/>
      <dgm:t>
        <a:bodyPr/>
        <a:lstStyle/>
        <a:p>
          <a:endParaRPr lang="es-MX"/>
        </a:p>
      </dgm:t>
    </dgm:pt>
    <dgm:pt modelId="{3109F83B-4951-4EAA-916D-F195A01D397E}">
      <dgm:prSet phldrT="[Texto]"/>
      <dgm:spPr/>
      <dgm:t>
        <a:bodyPr/>
        <a:lstStyle/>
        <a:p>
          <a:r>
            <a:rPr lang="es-MX" dirty="0"/>
            <a:t>Operaciones</a:t>
          </a:r>
        </a:p>
      </dgm:t>
    </dgm:pt>
    <dgm:pt modelId="{92D0D2EC-A8B0-45A5-A502-6ACF0945F5E1}" type="parTrans" cxnId="{875EB734-9722-4A23-AD6E-3BEDEAAE02A6}">
      <dgm:prSet/>
      <dgm:spPr/>
      <dgm:t>
        <a:bodyPr/>
        <a:lstStyle/>
        <a:p>
          <a:endParaRPr lang="es-MX"/>
        </a:p>
      </dgm:t>
    </dgm:pt>
    <dgm:pt modelId="{4B10BAEB-9F79-49BE-ADF9-E16048DD8CD0}" type="sibTrans" cxnId="{875EB734-9722-4A23-AD6E-3BEDEAAE02A6}">
      <dgm:prSet/>
      <dgm:spPr/>
      <dgm:t>
        <a:bodyPr/>
        <a:lstStyle/>
        <a:p>
          <a:endParaRPr lang="es-MX"/>
        </a:p>
      </dgm:t>
    </dgm:pt>
    <dgm:pt modelId="{A5A491C1-DC23-463A-B583-A51123385355}">
      <dgm:prSet phldrT="[Texto]"/>
      <dgm:spPr/>
      <dgm:t>
        <a:bodyPr/>
        <a:lstStyle/>
        <a:p>
          <a:r>
            <a:rPr lang="es-MX" dirty="0"/>
            <a:t>Recursos humanos</a:t>
          </a:r>
        </a:p>
      </dgm:t>
    </dgm:pt>
    <dgm:pt modelId="{CF6377A7-540E-441C-BD9F-EBD2F665F4B4}" type="parTrans" cxnId="{DD5256C4-E13B-4C3C-A929-304C4106F494}">
      <dgm:prSet/>
      <dgm:spPr/>
      <dgm:t>
        <a:bodyPr/>
        <a:lstStyle/>
        <a:p>
          <a:endParaRPr lang="es-MX"/>
        </a:p>
      </dgm:t>
    </dgm:pt>
    <dgm:pt modelId="{10CE7612-4BEC-40A8-9FC0-4E0D17817F0A}" type="sibTrans" cxnId="{DD5256C4-E13B-4C3C-A929-304C4106F494}">
      <dgm:prSet/>
      <dgm:spPr/>
      <dgm:t>
        <a:bodyPr/>
        <a:lstStyle/>
        <a:p>
          <a:endParaRPr lang="es-MX"/>
        </a:p>
      </dgm:t>
    </dgm:pt>
    <dgm:pt modelId="{8F1D2D83-003F-4987-8CB1-DA1B7C58AD12}">
      <dgm:prSet phldrT="[Texto]"/>
      <dgm:spPr/>
      <dgm:t>
        <a:bodyPr/>
        <a:lstStyle/>
        <a:p>
          <a:r>
            <a:rPr lang="es-MX" dirty="0"/>
            <a:t>Logísticas</a:t>
          </a:r>
        </a:p>
      </dgm:t>
    </dgm:pt>
    <dgm:pt modelId="{BBFB0AE7-0F33-4379-A6EB-19E8A1E191E8}" type="parTrans" cxnId="{6EFB2278-00A4-4581-967C-F2CFAC781AEC}">
      <dgm:prSet/>
      <dgm:spPr/>
      <dgm:t>
        <a:bodyPr/>
        <a:lstStyle/>
        <a:p>
          <a:endParaRPr lang="es-MX"/>
        </a:p>
      </dgm:t>
    </dgm:pt>
    <dgm:pt modelId="{DF8EE62A-581E-40D4-B403-77963F518A5B}" type="sibTrans" cxnId="{6EFB2278-00A4-4581-967C-F2CFAC781AEC}">
      <dgm:prSet/>
      <dgm:spPr/>
      <dgm:t>
        <a:bodyPr/>
        <a:lstStyle/>
        <a:p>
          <a:endParaRPr lang="es-MX"/>
        </a:p>
      </dgm:t>
    </dgm:pt>
    <dgm:pt modelId="{113D023E-DC61-4489-9495-EC94A18DDD66}">
      <dgm:prSet phldrT="[Texto]"/>
      <dgm:spPr/>
      <dgm:t>
        <a:bodyPr/>
        <a:lstStyle/>
        <a:p>
          <a:r>
            <a:rPr lang="es-MX" dirty="0" err="1"/>
            <a:t>StageGate</a:t>
          </a:r>
          <a:endParaRPr lang="es-MX" dirty="0"/>
        </a:p>
      </dgm:t>
    </dgm:pt>
    <dgm:pt modelId="{707F66D6-1CB7-4D2B-B6E9-1671E03766F3}" type="parTrans" cxnId="{4ED91FA4-72F6-4315-9E5E-D6A97EFF2C17}">
      <dgm:prSet/>
      <dgm:spPr/>
      <dgm:t>
        <a:bodyPr/>
        <a:lstStyle/>
        <a:p>
          <a:endParaRPr lang="es-MX"/>
        </a:p>
      </dgm:t>
    </dgm:pt>
    <dgm:pt modelId="{C2F8EF9A-83D5-4CB2-AAD1-B2D7DB4E8C7F}" type="sibTrans" cxnId="{4ED91FA4-72F6-4315-9E5E-D6A97EFF2C17}">
      <dgm:prSet/>
      <dgm:spPr/>
      <dgm:t>
        <a:bodyPr/>
        <a:lstStyle/>
        <a:p>
          <a:endParaRPr lang="es-MX"/>
        </a:p>
      </dgm:t>
    </dgm:pt>
    <dgm:pt modelId="{F6AEBA9B-F155-4ED8-8495-3B8DB847B56A}">
      <dgm:prSet phldrT="[Texto]"/>
      <dgm:spPr/>
      <dgm:t>
        <a:bodyPr/>
        <a:lstStyle/>
        <a:p>
          <a:r>
            <a:rPr lang="es-MX" dirty="0"/>
            <a:t>SCRUM – AGILE</a:t>
          </a:r>
        </a:p>
      </dgm:t>
    </dgm:pt>
    <dgm:pt modelId="{4F58B24D-236F-4D25-AB26-911508CF1092}" type="parTrans" cxnId="{81ED651F-BA3F-475F-9330-A46463E1E30F}">
      <dgm:prSet/>
      <dgm:spPr/>
      <dgm:t>
        <a:bodyPr/>
        <a:lstStyle/>
        <a:p>
          <a:endParaRPr lang="es-MX"/>
        </a:p>
      </dgm:t>
    </dgm:pt>
    <dgm:pt modelId="{59546AE7-5B27-46F2-966B-0DD5CEE5631C}" type="sibTrans" cxnId="{81ED651F-BA3F-475F-9330-A46463E1E30F}">
      <dgm:prSet/>
      <dgm:spPr/>
      <dgm:t>
        <a:bodyPr/>
        <a:lstStyle/>
        <a:p>
          <a:endParaRPr lang="es-MX"/>
        </a:p>
      </dgm:t>
    </dgm:pt>
    <dgm:pt modelId="{9F49525E-769D-4F85-B8D9-048A7D0287D1}">
      <dgm:prSet phldrT="[Texto]"/>
      <dgm:spPr/>
      <dgm:t>
        <a:bodyPr/>
        <a:lstStyle/>
        <a:p>
          <a:r>
            <a:rPr lang="es-MX" dirty="0"/>
            <a:t>Funcional</a:t>
          </a:r>
        </a:p>
      </dgm:t>
    </dgm:pt>
    <dgm:pt modelId="{C3994B77-D79D-4D09-8459-92D4D6625581}" type="parTrans" cxnId="{23FFD94B-BB1E-40A8-AFD9-74DD3F072FF9}">
      <dgm:prSet/>
      <dgm:spPr/>
      <dgm:t>
        <a:bodyPr/>
        <a:lstStyle/>
        <a:p>
          <a:endParaRPr lang="es-MX"/>
        </a:p>
      </dgm:t>
    </dgm:pt>
    <dgm:pt modelId="{5712D7D1-4A17-4D44-B905-038E9BE2CBF9}" type="sibTrans" cxnId="{23FFD94B-BB1E-40A8-AFD9-74DD3F072FF9}">
      <dgm:prSet/>
      <dgm:spPr/>
      <dgm:t>
        <a:bodyPr/>
        <a:lstStyle/>
        <a:p>
          <a:endParaRPr lang="es-MX"/>
        </a:p>
      </dgm:t>
    </dgm:pt>
    <dgm:pt modelId="{ED970DA1-DA84-481C-A398-DEF48D4CE085}">
      <dgm:prSet phldrT="[Texto]"/>
      <dgm:spPr/>
      <dgm:t>
        <a:bodyPr/>
        <a:lstStyle/>
        <a:p>
          <a:r>
            <a:rPr lang="es-MX" dirty="0"/>
            <a:t>Entregable – </a:t>
          </a:r>
          <a:r>
            <a:rPr lang="es-MX" dirty="0" err="1"/>
            <a:t>frontdEnd</a:t>
          </a:r>
          <a:endParaRPr lang="es-MX" dirty="0"/>
        </a:p>
      </dgm:t>
    </dgm:pt>
    <dgm:pt modelId="{600CA49F-8B35-4525-BA16-C4C2B95A8072}" type="parTrans" cxnId="{2EB398D1-3258-4E23-8B2E-731CB9ED1190}">
      <dgm:prSet/>
      <dgm:spPr/>
      <dgm:t>
        <a:bodyPr/>
        <a:lstStyle/>
        <a:p>
          <a:endParaRPr lang="es-MX"/>
        </a:p>
      </dgm:t>
    </dgm:pt>
    <dgm:pt modelId="{ECEF9B0C-6245-4640-8848-64F8A9218358}" type="sibTrans" cxnId="{2EB398D1-3258-4E23-8B2E-731CB9ED1190}">
      <dgm:prSet/>
      <dgm:spPr/>
      <dgm:t>
        <a:bodyPr/>
        <a:lstStyle/>
        <a:p>
          <a:endParaRPr lang="es-MX"/>
        </a:p>
      </dgm:t>
    </dgm:pt>
    <dgm:pt modelId="{D0CEDF91-362B-496E-9DA1-3AD87E1F39F0}">
      <dgm:prSet phldrT="[Texto]"/>
      <dgm:spPr/>
      <dgm:t>
        <a:bodyPr/>
        <a:lstStyle/>
        <a:p>
          <a:r>
            <a:rPr lang="es-MX" dirty="0"/>
            <a:t>Entregable – </a:t>
          </a:r>
          <a:r>
            <a:rPr lang="es-MX" dirty="0" err="1"/>
            <a:t>Backend</a:t>
          </a:r>
          <a:r>
            <a:rPr lang="es-MX" dirty="0"/>
            <a:t> de la aplicación</a:t>
          </a:r>
        </a:p>
      </dgm:t>
    </dgm:pt>
    <dgm:pt modelId="{93CD9CCE-AD9C-4E68-BF04-E7F45E17888C}" type="parTrans" cxnId="{3B5583C8-00CC-4744-9AF5-A1D6E6DB602D}">
      <dgm:prSet/>
      <dgm:spPr/>
      <dgm:t>
        <a:bodyPr/>
        <a:lstStyle/>
        <a:p>
          <a:endParaRPr lang="es-MX"/>
        </a:p>
      </dgm:t>
    </dgm:pt>
    <dgm:pt modelId="{8997D86B-8230-4F76-9AC4-D7DE332BB97C}" type="sibTrans" cxnId="{3B5583C8-00CC-4744-9AF5-A1D6E6DB602D}">
      <dgm:prSet/>
      <dgm:spPr/>
      <dgm:t>
        <a:bodyPr/>
        <a:lstStyle/>
        <a:p>
          <a:endParaRPr lang="es-MX"/>
        </a:p>
      </dgm:t>
    </dgm:pt>
    <dgm:pt modelId="{CA38B6D8-93A0-4F4E-BEEC-CF168DFF1AB1}" type="pres">
      <dgm:prSet presAssocID="{078B2CDC-3E02-4C49-9A36-705177D1A75F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29FF69B-BCFB-4247-ABAE-E86F71338F82}" type="pres">
      <dgm:prSet presAssocID="{078B2CDC-3E02-4C49-9A36-705177D1A75F}" presName="hierFlow" presStyleCnt="0"/>
      <dgm:spPr/>
    </dgm:pt>
    <dgm:pt modelId="{DF47DE80-B64E-4B71-B6F1-E61929AFDBAA}" type="pres">
      <dgm:prSet presAssocID="{078B2CDC-3E02-4C49-9A36-705177D1A75F}" presName="firstBuf" presStyleCnt="0"/>
      <dgm:spPr/>
    </dgm:pt>
    <dgm:pt modelId="{E645006B-4408-46E8-838B-20D3D61247BD}" type="pres">
      <dgm:prSet presAssocID="{078B2CDC-3E02-4C49-9A36-705177D1A75F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1E60E45-C192-4AE7-A197-06EFB9F5B6B1}" type="pres">
      <dgm:prSet presAssocID="{184692AA-673D-4311-8046-25DB373C509D}" presName="Name14" presStyleCnt="0"/>
      <dgm:spPr/>
    </dgm:pt>
    <dgm:pt modelId="{D396FEAF-A5D8-4BCB-BFD5-33E086FDB7AE}" type="pres">
      <dgm:prSet presAssocID="{184692AA-673D-4311-8046-25DB373C509D}" presName="level1Shape" presStyleLbl="node0" presStyleIdx="0" presStyleCnt="1">
        <dgm:presLayoutVars>
          <dgm:chPref val="3"/>
        </dgm:presLayoutVars>
      </dgm:prSet>
      <dgm:spPr/>
    </dgm:pt>
    <dgm:pt modelId="{01EF0F6F-0C20-4923-BBB6-D4EF1CE99D76}" type="pres">
      <dgm:prSet presAssocID="{184692AA-673D-4311-8046-25DB373C509D}" presName="hierChild2" presStyleCnt="0"/>
      <dgm:spPr/>
    </dgm:pt>
    <dgm:pt modelId="{2BDECBFF-A9CD-44C2-A7F1-E4528FE939FB}" type="pres">
      <dgm:prSet presAssocID="{0BEB36C4-A4E8-40AA-972E-839E51611417}" presName="Name19" presStyleLbl="parChTrans1D2" presStyleIdx="0" presStyleCnt="5"/>
      <dgm:spPr/>
    </dgm:pt>
    <dgm:pt modelId="{7241C0D7-DE75-4141-8D52-DCB44BCD5793}" type="pres">
      <dgm:prSet presAssocID="{9E3116E8-91F6-4392-85BE-2AE529F14AEB}" presName="Name21" presStyleCnt="0"/>
      <dgm:spPr/>
    </dgm:pt>
    <dgm:pt modelId="{83F6272C-67A8-4F75-95C6-49FB412C506B}" type="pres">
      <dgm:prSet presAssocID="{9E3116E8-91F6-4392-85BE-2AE529F14AEB}" presName="level2Shape" presStyleLbl="node2" presStyleIdx="0" presStyleCnt="5"/>
      <dgm:spPr/>
    </dgm:pt>
    <dgm:pt modelId="{5A3FBB76-A94F-4232-9DA1-2E46A18DC1C5}" type="pres">
      <dgm:prSet presAssocID="{9E3116E8-91F6-4392-85BE-2AE529F14AEB}" presName="hierChild3" presStyleCnt="0"/>
      <dgm:spPr/>
    </dgm:pt>
    <dgm:pt modelId="{5AE4FF1A-D6D0-4CA4-A7B3-945904F84C8D}" type="pres">
      <dgm:prSet presAssocID="{5AF67753-5F70-4263-BBF8-AE4800508178}" presName="Name19" presStyleLbl="parChTrans1D3" presStyleIdx="0" presStyleCnt="5"/>
      <dgm:spPr/>
    </dgm:pt>
    <dgm:pt modelId="{F2607A44-9413-4ECC-BEB6-DC333395BE5C}" type="pres">
      <dgm:prSet presAssocID="{C476C0AB-12F0-43DB-96FB-D0EBA6213D30}" presName="Name21" presStyleCnt="0"/>
      <dgm:spPr/>
    </dgm:pt>
    <dgm:pt modelId="{8F24C14C-755D-4672-8177-4B6D7FD8A8D6}" type="pres">
      <dgm:prSet presAssocID="{C476C0AB-12F0-43DB-96FB-D0EBA6213D30}" presName="level2Shape" presStyleLbl="node3" presStyleIdx="0" presStyleCnt="5"/>
      <dgm:spPr/>
    </dgm:pt>
    <dgm:pt modelId="{91193AE0-B976-4F89-8F92-C98FE53CE3DC}" type="pres">
      <dgm:prSet presAssocID="{C476C0AB-12F0-43DB-96FB-D0EBA6213D30}" presName="hierChild3" presStyleCnt="0"/>
      <dgm:spPr/>
    </dgm:pt>
    <dgm:pt modelId="{D7B4C139-4194-4226-B821-EB13BB6C076A}" type="pres">
      <dgm:prSet presAssocID="{453E6324-4CD4-40D2-A0C1-270878E3204D}" presName="Name19" presStyleLbl="parChTrans1D3" presStyleIdx="1" presStyleCnt="5"/>
      <dgm:spPr/>
    </dgm:pt>
    <dgm:pt modelId="{6B10913D-E4A9-496A-9DAE-5A9CE9EA6E37}" type="pres">
      <dgm:prSet presAssocID="{B8ABC86A-E749-4039-9428-B5F44BEB1E51}" presName="Name21" presStyleCnt="0"/>
      <dgm:spPr/>
    </dgm:pt>
    <dgm:pt modelId="{2ACFD39F-9E46-4310-8DBC-0BF26030FB08}" type="pres">
      <dgm:prSet presAssocID="{B8ABC86A-E749-4039-9428-B5F44BEB1E51}" presName="level2Shape" presStyleLbl="node3" presStyleIdx="1" presStyleCnt="5"/>
      <dgm:spPr/>
    </dgm:pt>
    <dgm:pt modelId="{C43AD833-5438-4D90-B8BD-B04E755F315B}" type="pres">
      <dgm:prSet presAssocID="{B8ABC86A-E749-4039-9428-B5F44BEB1E51}" presName="hierChild3" presStyleCnt="0"/>
      <dgm:spPr/>
    </dgm:pt>
    <dgm:pt modelId="{BC25F663-6318-4C14-8468-4A0E0AB938B6}" type="pres">
      <dgm:prSet presAssocID="{A58077F0-661A-4E34-9ACE-1EA45E36458A}" presName="Name19" presStyleLbl="parChTrans1D2" presStyleIdx="1" presStyleCnt="5"/>
      <dgm:spPr/>
    </dgm:pt>
    <dgm:pt modelId="{860C2DD4-7EE7-4668-A167-C422FC406D9A}" type="pres">
      <dgm:prSet presAssocID="{5C211D12-6555-4F41-831C-F2C6B8EFF7C7}" presName="Name21" presStyleCnt="0"/>
      <dgm:spPr/>
    </dgm:pt>
    <dgm:pt modelId="{E50C1962-1566-45EE-A830-616BA8811FE6}" type="pres">
      <dgm:prSet presAssocID="{5C211D12-6555-4F41-831C-F2C6B8EFF7C7}" presName="level2Shape" presStyleLbl="node2" presStyleIdx="1" presStyleCnt="5"/>
      <dgm:spPr/>
    </dgm:pt>
    <dgm:pt modelId="{4370FD2D-1B00-41AC-9FC6-445A7EED115E}" type="pres">
      <dgm:prSet presAssocID="{5C211D12-6555-4F41-831C-F2C6B8EFF7C7}" presName="hierChild3" presStyleCnt="0"/>
      <dgm:spPr/>
    </dgm:pt>
    <dgm:pt modelId="{DAE57B47-2C7D-4D82-9285-08A04768B34E}" type="pres">
      <dgm:prSet presAssocID="{92D0D2EC-A8B0-45A5-A502-6ACF0945F5E1}" presName="Name19" presStyleLbl="parChTrans1D2" presStyleIdx="2" presStyleCnt="5"/>
      <dgm:spPr/>
    </dgm:pt>
    <dgm:pt modelId="{184F5A2E-CE6C-4357-ADA9-4AC847B0D48C}" type="pres">
      <dgm:prSet presAssocID="{3109F83B-4951-4EAA-916D-F195A01D397E}" presName="Name21" presStyleCnt="0"/>
      <dgm:spPr/>
    </dgm:pt>
    <dgm:pt modelId="{FDF25526-9FED-40CF-882F-564FC9D8B761}" type="pres">
      <dgm:prSet presAssocID="{3109F83B-4951-4EAA-916D-F195A01D397E}" presName="level2Shape" presStyleLbl="node2" presStyleIdx="2" presStyleCnt="5"/>
      <dgm:spPr/>
    </dgm:pt>
    <dgm:pt modelId="{D2E4338B-EBB1-4D2D-9957-8923DDD114E2}" type="pres">
      <dgm:prSet presAssocID="{3109F83B-4951-4EAA-916D-F195A01D397E}" presName="hierChild3" presStyleCnt="0"/>
      <dgm:spPr/>
    </dgm:pt>
    <dgm:pt modelId="{1FE8A3B7-250D-4189-81BB-08DA2A1EA794}" type="pres">
      <dgm:prSet presAssocID="{707F66D6-1CB7-4D2B-B6E9-1671E03766F3}" presName="Name19" presStyleLbl="parChTrans1D3" presStyleIdx="2" presStyleCnt="5"/>
      <dgm:spPr/>
    </dgm:pt>
    <dgm:pt modelId="{48094041-F162-4006-8DF1-6B00AAC3527E}" type="pres">
      <dgm:prSet presAssocID="{113D023E-DC61-4489-9495-EC94A18DDD66}" presName="Name21" presStyleCnt="0"/>
      <dgm:spPr/>
    </dgm:pt>
    <dgm:pt modelId="{490EB7CF-BBAA-4A12-BE92-28A0CE526358}" type="pres">
      <dgm:prSet presAssocID="{113D023E-DC61-4489-9495-EC94A18DDD66}" presName="level2Shape" presStyleLbl="node3" presStyleIdx="2" presStyleCnt="5"/>
      <dgm:spPr/>
    </dgm:pt>
    <dgm:pt modelId="{01DBBD00-615D-4901-AB09-77016790ED37}" type="pres">
      <dgm:prSet presAssocID="{113D023E-DC61-4489-9495-EC94A18DDD66}" presName="hierChild3" presStyleCnt="0"/>
      <dgm:spPr/>
    </dgm:pt>
    <dgm:pt modelId="{3496B980-ADAF-4658-9BBE-EE2E8A83083C}" type="pres">
      <dgm:prSet presAssocID="{4F58B24D-236F-4D25-AB26-911508CF1092}" presName="Name19" presStyleLbl="parChTrans1D3" presStyleIdx="3" presStyleCnt="5"/>
      <dgm:spPr/>
    </dgm:pt>
    <dgm:pt modelId="{DD048D08-51C4-4864-BBCC-E6D2D131351F}" type="pres">
      <dgm:prSet presAssocID="{F6AEBA9B-F155-4ED8-8495-3B8DB847B56A}" presName="Name21" presStyleCnt="0"/>
      <dgm:spPr/>
    </dgm:pt>
    <dgm:pt modelId="{91A0FAF8-F68C-41FD-9AE9-CBF19910AFE5}" type="pres">
      <dgm:prSet presAssocID="{F6AEBA9B-F155-4ED8-8495-3B8DB847B56A}" presName="level2Shape" presStyleLbl="node3" presStyleIdx="3" presStyleCnt="5"/>
      <dgm:spPr/>
    </dgm:pt>
    <dgm:pt modelId="{36D8408D-7130-47E8-AE20-21E45A59F205}" type="pres">
      <dgm:prSet presAssocID="{F6AEBA9B-F155-4ED8-8495-3B8DB847B56A}" presName="hierChild3" presStyleCnt="0"/>
      <dgm:spPr/>
    </dgm:pt>
    <dgm:pt modelId="{B405029F-5D3E-480E-9A59-48DA4AC5ED39}" type="pres">
      <dgm:prSet presAssocID="{600CA49F-8B35-4525-BA16-C4C2B95A8072}" presName="Name19" presStyleLbl="parChTrans1D4" presStyleIdx="0" presStyleCnt="2"/>
      <dgm:spPr/>
    </dgm:pt>
    <dgm:pt modelId="{33B4B1EB-2F6D-4C49-A4F7-23FCCC5C45C0}" type="pres">
      <dgm:prSet presAssocID="{ED970DA1-DA84-481C-A398-DEF48D4CE085}" presName="Name21" presStyleCnt="0"/>
      <dgm:spPr/>
    </dgm:pt>
    <dgm:pt modelId="{5A360F41-3C46-418F-959B-C2B53D7AB86D}" type="pres">
      <dgm:prSet presAssocID="{ED970DA1-DA84-481C-A398-DEF48D4CE085}" presName="level2Shape" presStyleLbl="node4" presStyleIdx="0" presStyleCnt="2"/>
      <dgm:spPr/>
    </dgm:pt>
    <dgm:pt modelId="{0AC77E51-B312-4E63-856E-7ED80132F318}" type="pres">
      <dgm:prSet presAssocID="{ED970DA1-DA84-481C-A398-DEF48D4CE085}" presName="hierChild3" presStyleCnt="0"/>
      <dgm:spPr/>
    </dgm:pt>
    <dgm:pt modelId="{F8BC1841-017D-41C3-AA46-DEB42F328507}" type="pres">
      <dgm:prSet presAssocID="{93CD9CCE-AD9C-4E68-BF04-E7F45E17888C}" presName="Name19" presStyleLbl="parChTrans1D4" presStyleIdx="1" presStyleCnt="2"/>
      <dgm:spPr/>
    </dgm:pt>
    <dgm:pt modelId="{649C9CD6-3FC2-4797-914C-3D84918B1E54}" type="pres">
      <dgm:prSet presAssocID="{D0CEDF91-362B-496E-9DA1-3AD87E1F39F0}" presName="Name21" presStyleCnt="0"/>
      <dgm:spPr/>
    </dgm:pt>
    <dgm:pt modelId="{6E041B86-C750-4C19-9200-7794BD5A3EAB}" type="pres">
      <dgm:prSet presAssocID="{D0CEDF91-362B-496E-9DA1-3AD87E1F39F0}" presName="level2Shape" presStyleLbl="node4" presStyleIdx="1" presStyleCnt="2"/>
      <dgm:spPr/>
    </dgm:pt>
    <dgm:pt modelId="{E6EF7F3F-E249-4B97-971A-7EB6664F750C}" type="pres">
      <dgm:prSet presAssocID="{D0CEDF91-362B-496E-9DA1-3AD87E1F39F0}" presName="hierChild3" presStyleCnt="0"/>
      <dgm:spPr/>
    </dgm:pt>
    <dgm:pt modelId="{65C18A1B-4F04-4D4E-978A-880A5C38A300}" type="pres">
      <dgm:prSet presAssocID="{CF6377A7-540E-441C-BD9F-EBD2F665F4B4}" presName="Name19" presStyleLbl="parChTrans1D2" presStyleIdx="3" presStyleCnt="5"/>
      <dgm:spPr/>
    </dgm:pt>
    <dgm:pt modelId="{77BB3886-76CE-4494-B91A-49D5DF86572B}" type="pres">
      <dgm:prSet presAssocID="{A5A491C1-DC23-463A-B583-A51123385355}" presName="Name21" presStyleCnt="0"/>
      <dgm:spPr/>
    </dgm:pt>
    <dgm:pt modelId="{F6A5889F-13D2-45FF-9936-BA5CA7EB0BC9}" type="pres">
      <dgm:prSet presAssocID="{A5A491C1-DC23-463A-B583-A51123385355}" presName="level2Shape" presStyleLbl="node2" presStyleIdx="3" presStyleCnt="5"/>
      <dgm:spPr/>
    </dgm:pt>
    <dgm:pt modelId="{E72185AB-4D7A-40F8-B8DF-DBB5BE9E3437}" type="pres">
      <dgm:prSet presAssocID="{A5A491C1-DC23-463A-B583-A51123385355}" presName="hierChild3" presStyleCnt="0"/>
      <dgm:spPr/>
    </dgm:pt>
    <dgm:pt modelId="{D3DBF6FC-9177-444D-9AB5-35CD76D4806C}" type="pres">
      <dgm:prSet presAssocID="{BBFB0AE7-0F33-4379-A6EB-19E8A1E191E8}" presName="Name19" presStyleLbl="parChTrans1D2" presStyleIdx="4" presStyleCnt="5"/>
      <dgm:spPr/>
    </dgm:pt>
    <dgm:pt modelId="{40FB012D-6B45-4E90-BEBF-CD3CA0665449}" type="pres">
      <dgm:prSet presAssocID="{8F1D2D83-003F-4987-8CB1-DA1B7C58AD12}" presName="Name21" presStyleCnt="0"/>
      <dgm:spPr/>
    </dgm:pt>
    <dgm:pt modelId="{0C8DEA25-352B-4AEE-97A7-FFD1683599D2}" type="pres">
      <dgm:prSet presAssocID="{8F1D2D83-003F-4987-8CB1-DA1B7C58AD12}" presName="level2Shape" presStyleLbl="node2" presStyleIdx="4" presStyleCnt="5"/>
      <dgm:spPr/>
    </dgm:pt>
    <dgm:pt modelId="{5EFE651B-BCC6-4CFF-AE4E-4E91C8E318BD}" type="pres">
      <dgm:prSet presAssocID="{8F1D2D83-003F-4987-8CB1-DA1B7C58AD12}" presName="hierChild3" presStyleCnt="0"/>
      <dgm:spPr/>
    </dgm:pt>
    <dgm:pt modelId="{4354F080-F0A7-42F9-B001-F5F1E1AF0807}" type="pres">
      <dgm:prSet presAssocID="{BD159348-06E3-4EF0-90B7-49675B0A140C}" presName="Name19" presStyleLbl="parChTrans1D3" presStyleIdx="4" presStyleCnt="5"/>
      <dgm:spPr/>
    </dgm:pt>
    <dgm:pt modelId="{DF46F12B-F5E2-41A9-AAE1-0B2E312A2385}" type="pres">
      <dgm:prSet presAssocID="{5A2ABF34-3ECA-4701-AE78-2A931208159B}" presName="Name21" presStyleCnt="0"/>
      <dgm:spPr/>
    </dgm:pt>
    <dgm:pt modelId="{2324500D-61ED-4B1B-90AA-E424A02548F9}" type="pres">
      <dgm:prSet presAssocID="{5A2ABF34-3ECA-4701-AE78-2A931208159B}" presName="level2Shape" presStyleLbl="node3" presStyleIdx="4" presStyleCnt="5"/>
      <dgm:spPr/>
    </dgm:pt>
    <dgm:pt modelId="{1EF4879C-04EA-450C-B379-559AF2881C56}" type="pres">
      <dgm:prSet presAssocID="{5A2ABF34-3ECA-4701-AE78-2A931208159B}" presName="hierChild3" presStyleCnt="0"/>
      <dgm:spPr/>
    </dgm:pt>
    <dgm:pt modelId="{325960C5-4248-44AF-948B-9C0516385AA6}" type="pres">
      <dgm:prSet presAssocID="{078B2CDC-3E02-4C49-9A36-705177D1A75F}" presName="bgShapesFlow" presStyleCnt="0"/>
      <dgm:spPr/>
    </dgm:pt>
    <dgm:pt modelId="{A7E077EC-2681-4FDF-A8C0-A5F83D1836AD}" type="pres">
      <dgm:prSet presAssocID="{C10AC340-5CE7-4504-923B-77782FB88B61}" presName="rectComp" presStyleCnt="0"/>
      <dgm:spPr/>
    </dgm:pt>
    <dgm:pt modelId="{C9ACDD02-F29E-469B-8A1C-1F340E29A2C4}" type="pres">
      <dgm:prSet presAssocID="{C10AC340-5CE7-4504-923B-77782FB88B61}" presName="bgRect" presStyleLbl="bgShp" presStyleIdx="0" presStyleCnt="4"/>
      <dgm:spPr/>
    </dgm:pt>
    <dgm:pt modelId="{57EFA860-E251-4B42-BA97-F98A7A7B3507}" type="pres">
      <dgm:prSet presAssocID="{C10AC340-5CE7-4504-923B-77782FB88B61}" presName="bgRectTx" presStyleLbl="bgShp" presStyleIdx="0" presStyleCnt="4">
        <dgm:presLayoutVars>
          <dgm:bulletEnabled val="1"/>
        </dgm:presLayoutVars>
      </dgm:prSet>
      <dgm:spPr/>
    </dgm:pt>
    <dgm:pt modelId="{4909BF96-EA2B-4656-AAFE-AEF522C20852}" type="pres">
      <dgm:prSet presAssocID="{C10AC340-5CE7-4504-923B-77782FB88B61}" presName="spComp" presStyleCnt="0"/>
      <dgm:spPr/>
    </dgm:pt>
    <dgm:pt modelId="{952DCDDF-B5CB-4E77-A18B-BB2FF07F7FA2}" type="pres">
      <dgm:prSet presAssocID="{C10AC340-5CE7-4504-923B-77782FB88B61}" presName="vSp" presStyleCnt="0"/>
      <dgm:spPr/>
    </dgm:pt>
    <dgm:pt modelId="{76F40ECB-E1A7-4FC5-9D8D-3DD5069E3315}" type="pres">
      <dgm:prSet presAssocID="{6C276A67-2D87-4E47-9B8B-0A2EA74D2F22}" presName="rectComp" presStyleCnt="0"/>
      <dgm:spPr/>
    </dgm:pt>
    <dgm:pt modelId="{6BFC631D-8E55-4C05-9E8F-D2123B340F19}" type="pres">
      <dgm:prSet presAssocID="{6C276A67-2D87-4E47-9B8B-0A2EA74D2F22}" presName="bgRect" presStyleLbl="bgShp" presStyleIdx="1" presStyleCnt="4"/>
      <dgm:spPr/>
    </dgm:pt>
    <dgm:pt modelId="{FBB9C42F-0701-4065-BB2D-B9867CB1EE20}" type="pres">
      <dgm:prSet presAssocID="{6C276A67-2D87-4E47-9B8B-0A2EA74D2F22}" presName="bgRectTx" presStyleLbl="bgShp" presStyleIdx="1" presStyleCnt="4">
        <dgm:presLayoutVars>
          <dgm:bulletEnabled val="1"/>
        </dgm:presLayoutVars>
      </dgm:prSet>
      <dgm:spPr/>
    </dgm:pt>
    <dgm:pt modelId="{5C782948-A31F-4F73-9F99-1018E5C77A1D}" type="pres">
      <dgm:prSet presAssocID="{6C276A67-2D87-4E47-9B8B-0A2EA74D2F22}" presName="spComp" presStyleCnt="0"/>
      <dgm:spPr/>
    </dgm:pt>
    <dgm:pt modelId="{675D5A51-7078-451B-B71C-B06120D4DF01}" type="pres">
      <dgm:prSet presAssocID="{6C276A67-2D87-4E47-9B8B-0A2EA74D2F22}" presName="vSp" presStyleCnt="0"/>
      <dgm:spPr/>
    </dgm:pt>
    <dgm:pt modelId="{14E80102-B5D2-436B-B60D-8C00A4B1733F}" type="pres">
      <dgm:prSet presAssocID="{46813CC9-0F48-4544-8738-AF7102BEC66A}" presName="rectComp" presStyleCnt="0"/>
      <dgm:spPr/>
    </dgm:pt>
    <dgm:pt modelId="{8CABE308-B999-4BFA-88FE-16994656389A}" type="pres">
      <dgm:prSet presAssocID="{46813CC9-0F48-4544-8738-AF7102BEC66A}" presName="bgRect" presStyleLbl="bgShp" presStyleIdx="2" presStyleCnt="4"/>
      <dgm:spPr/>
    </dgm:pt>
    <dgm:pt modelId="{CCF190A2-45F9-442E-A1B2-ABEBC9C2F86C}" type="pres">
      <dgm:prSet presAssocID="{46813CC9-0F48-4544-8738-AF7102BEC66A}" presName="bgRectTx" presStyleLbl="bgShp" presStyleIdx="2" presStyleCnt="4">
        <dgm:presLayoutVars>
          <dgm:bulletEnabled val="1"/>
        </dgm:presLayoutVars>
      </dgm:prSet>
      <dgm:spPr/>
    </dgm:pt>
    <dgm:pt modelId="{AF46DBD0-7073-4004-A748-9DDDCC81B45A}" type="pres">
      <dgm:prSet presAssocID="{46813CC9-0F48-4544-8738-AF7102BEC66A}" presName="spComp" presStyleCnt="0"/>
      <dgm:spPr/>
    </dgm:pt>
    <dgm:pt modelId="{B2935A2E-57B1-4EAB-ACBD-2B9F4A35DBB7}" type="pres">
      <dgm:prSet presAssocID="{46813CC9-0F48-4544-8738-AF7102BEC66A}" presName="vSp" presStyleCnt="0"/>
      <dgm:spPr/>
    </dgm:pt>
    <dgm:pt modelId="{D9355948-2782-4B48-8983-F91D854ED5BB}" type="pres">
      <dgm:prSet presAssocID="{9F49525E-769D-4F85-B8D9-048A7D0287D1}" presName="rectComp" presStyleCnt="0"/>
      <dgm:spPr/>
    </dgm:pt>
    <dgm:pt modelId="{0C49AD31-9475-4E68-9DB0-567B3F7D1F97}" type="pres">
      <dgm:prSet presAssocID="{9F49525E-769D-4F85-B8D9-048A7D0287D1}" presName="bgRect" presStyleLbl="bgShp" presStyleIdx="3" presStyleCnt="4"/>
      <dgm:spPr/>
    </dgm:pt>
    <dgm:pt modelId="{9045F054-F2CE-4C9A-8786-BC56BADDE10C}" type="pres">
      <dgm:prSet presAssocID="{9F49525E-769D-4F85-B8D9-048A7D0287D1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22CE3706-C8FC-4DF5-8927-BE3F3B519866}" type="presOf" srcId="{707F66D6-1CB7-4D2B-B6E9-1671E03766F3}" destId="{1FE8A3B7-250D-4189-81BB-08DA2A1EA794}" srcOrd="0" destOrd="0" presId="urn:microsoft.com/office/officeart/2005/8/layout/hierarchy6"/>
    <dgm:cxn modelId="{F099C515-E0C8-4DB4-B3F3-171D9BB53E7D}" type="presOf" srcId="{078B2CDC-3E02-4C49-9A36-705177D1A75F}" destId="{CA38B6D8-93A0-4F4E-BEEC-CF168DFF1AB1}" srcOrd="0" destOrd="0" presId="urn:microsoft.com/office/officeart/2005/8/layout/hierarchy6"/>
    <dgm:cxn modelId="{C93BA616-F173-4851-ABFB-010852F84BC5}" type="presOf" srcId="{8F1D2D83-003F-4987-8CB1-DA1B7C58AD12}" destId="{0C8DEA25-352B-4AEE-97A7-FFD1683599D2}" srcOrd="0" destOrd="0" presId="urn:microsoft.com/office/officeart/2005/8/layout/hierarchy6"/>
    <dgm:cxn modelId="{81ED651F-BA3F-475F-9330-A46463E1E30F}" srcId="{3109F83B-4951-4EAA-916D-F195A01D397E}" destId="{F6AEBA9B-F155-4ED8-8495-3B8DB847B56A}" srcOrd="1" destOrd="0" parTransId="{4F58B24D-236F-4D25-AB26-911508CF1092}" sibTransId="{59546AE7-5B27-46F2-966B-0DD5CEE5631C}"/>
    <dgm:cxn modelId="{9C47A820-D762-42BB-8774-CE0E1B40B1D7}" type="presOf" srcId="{CF6377A7-540E-441C-BD9F-EBD2F665F4B4}" destId="{65C18A1B-4F04-4D4E-978A-880A5C38A300}" srcOrd="0" destOrd="0" presId="urn:microsoft.com/office/officeart/2005/8/layout/hierarchy6"/>
    <dgm:cxn modelId="{671A142B-9D29-42C9-84A8-E8CC159F2CC1}" type="presOf" srcId="{9F49525E-769D-4F85-B8D9-048A7D0287D1}" destId="{0C49AD31-9475-4E68-9DB0-567B3F7D1F97}" srcOrd="0" destOrd="0" presId="urn:microsoft.com/office/officeart/2005/8/layout/hierarchy6"/>
    <dgm:cxn modelId="{04B1FC2F-C5A7-42A3-BA94-0F6D65E9F182}" srcId="{8F1D2D83-003F-4987-8CB1-DA1B7C58AD12}" destId="{5A2ABF34-3ECA-4701-AE78-2A931208159B}" srcOrd="0" destOrd="0" parTransId="{BD159348-06E3-4EF0-90B7-49675B0A140C}" sibTransId="{8E209FA4-F3E7-489B-AD7D-AF9CFECFCDEC}"/>
    <dgm:cxn modelId="{49B96D31-9EA5-4AAA-BBD0-8A0F57090FFE}" srcId="{9E3116E8-91F6-4392-85BE-2AE529F14AEB}" destId="{C476C0AB-12F0-43DB-96FB-D0EBA6213D30}" srcOrd="0" destOrd="0" parTransId="{5AF67753-5F70-4263-BBF8-AE4800508178}" sibTransId="{4FA0D954-A503-4C43-9504-436A5DF7D413}"/>
    <dgm:cxn modelId="{41522333-424C-474E-A155-1C032EC04F37}" type="presOf" srcId="{B8ABC86A-E749-4039-9428-B5F44BEB1E51}" destId="{2ACFD39F-9E46-4310-8DBC-0BF26030FB08}" srcOrd="0" destOrd="0" presId="urn:microsoft.com/office/officeart/2005/8/layout/hierarchy6"/>
    <dgm:cxn modelId="{875EB734-9722-4A23-AD6E-3BEDEAAE02A6}" srcId="{184692AA-673D-4311-8046-25DB373C509D}" destId="{3109F83B-4951-4EAA-916D-F195A01D397E}" srcOrd="2" destOrd="0" parTransId="{92D0D2EC-A8B0-45A5-A502-6ACF0945F5E1}" sibTransId="{4B10BAEB-9F79-49BE-ADF9-E16048DD8CD0}"/>
    <dgm:cxn modelId="{E9CA8235-9239-4527-925E-71E6DDBE21DF}" type="presOf" srcId="{F6AEBA9B-F155-4ED8-8495-3B8DB847B56A}" destId="{91A0FAF8-F68C-41FD-9AE9-CBF19910AFE5}" srcOrd="0" destOrd="0" presId="urn:microsoft.com/office/officeart/2005/8/layout/hierarchy6"/>
    <dgm:cxn modelId="{5CF37136-BCAD-434E-971E-4D0C4FC039F2}" srcId="{078B2CDC-3E02-4C49-9A36-705177D1A75F}" destId="{46813CC9-0F48-4544-8738-AF7102BEC66A}" srcOrd="3" destOrd="0" parTransId="{E77C2BFC-9BD1-4C6E-A059-51C71F167F4C}" sibTransId="{A7B75C03-D016-4130-AB98-D4CD13D544A1}"/>
    <dgm:cxn modelId="{06DE9C37-46B8-4395-86F4-9A385C2CA2F7}" type="presOf" srcId="{5C211D12-6555-4F41-831C-F2C6B8EFF7C7}" destId="{E50C1962-1566-45EE-A830-616BA8811FE6}" srcOrd="0" destOrd="0" presId="urn:microsoft.com/office/officeart/2005/8/layout/hierarchy6"/>
    <dgm:cxn modelId="{754DD03C-0E4A-44F4-AE93-AB4738DA8A55}" srcId="{078B2CDC-3E02-4C49-9A36-705177D1A75F}" destId="{C10AC340-5CE7-4504-923B-77782FB88B61}" srcOrd="1" destOrd="0" parTransId="{FA4B6AE1-7949-4E82-85E2-06ECC1D7BEE9}" sibTransId="{34F1540B-0D8B-4C43-B1C2-5400B7CB8974}"/>
    <dgm:cxn modelId="{75F5515D-199C-41DB-97FF-3A8A1DC958C4}" type="presOf" srcId="{A58077F0-661A-4E34-9ACE-1EA45E36458A}" destId="{BC25F663-6318-4C14-8468-4A0E0AB938B6}" srcOrd="0" destOrd="0" presId="urn:microsoft.com/office/officeart/2005/8/layout/hierarchy6"/>
    <dgm:cxn modelId="{74DEA45E-58EC-4FBA-8E16-7D8C949F239E}" type="presOf" srcId="{6C276A67-2D87-4E47-9B8B-0A2EA74D2F22}" destId="{6BFC631D-8E55-4C05-9E8F-D2123B340F19}" srcOrd="0" destOrd="0" presId="urn:microsoft.com/office/officeart/2005/8/layout/hierarchy6"/>
    <dgm:cxn modelId="{B6BB5F60-BBE3-44CC-8F36-F12D2FB37613}" type="presOf" srcId="{600CA49F-8B35-4525-BA16-C4C2B95A8072}" destId="{B405029F-5D3E-480E-9A59-48DA4AC5ED39}" srcOrd="0" destOrd="0" presId="urn:microsoft.com/office/officeart/2005/8/layout/hierarchy6"/>
    <dgm:cxn modelId="{23FFD94B-BB1E-40A8-AFD9-74DD3F072FF9}" srcId="{078B2CDC-3E02-4C49-9A36-705177D1A75F}" destId="{9F49525E-769D-4F85-B8D9-048A7D0287D1}" srcOrd="4" destOrd="0" parTransId="{C3994B77-D79D-4D09-8459-92D4D6625581}" sibTransId="{5712D7D1-4A17-4D44-B905-038E9BE2CBF9}"/>
    <dgm:cxn modelId="{DB48476D-F636-4EC8-BD42-D4DB3A3F89CB}" type="presOf" srcId="{5A2ABF34-3ECA-4701-AE78-2A931208159B}" destId="{2324500D-61ED-4B1B-90AA-E424A02548F9}" srcOrd="0" destOrd="0" presId="urn:microsoft.com/office/officeart/2005/8/layout/hierarchy6"/>
    <dgm:cxn modelId="{6EFB2278-00A4-4581-967C-F2CFAC781AEC}" srcId="{184692AA-673D-4311-8046-25DB373C509D}" destId="{8F1D2D83-003F-4987-8CB1-DA1B7C58AD12}" srcOrd="4" destOrd="0" parTransId="{BBFB0AE7-0F33-4379-A6EB-19E8A1E191E8}" sibTransId="{DF8EE62A-581E-40D4-B403-77963F518A5B}"/>
    <dgm:cxn modelId="{A105B18A-8DD7-4EF2-AD52-845BFAD12120}" type="presOf" srcId="{BD159348-06E3-4EF0-90B7-49675B0A140C}" destId="{4354F080-F0A7-42F9-B001-F5F1E1AF0807}" srcOrd="0" destOrd="0" presId="urn:microsoft.com/office/officeart/2005/8/layout/hierarchy6"/>
    <dgm:cxn modelId="{DBB9568C-3A4F-455A-B871-E78707370D66}" type="presOf" srcId="{4F58B24D-236F-4D25-AB26-911508CF1092}" destId="{3496B980-ADAF-4658-9BBE-EE2E8A83083C}" srcOrd="0" destOrd="0" presId="urn:microsoft.com/office/officeart/2005/8/layout/hierarchy6"/>
    <dgm:cxn modelId="{68E2908C-0629-452F-A40C-DA77D4F02556}" type="presOf" srcId="{46813CC9-0F48-4544-8738-AF7102BEC66A}" destId="{CCF190A2-45F9-442E-A1B2-ABEBC9C2F86C}" srcOrd="1" destOrd="0" presId="urn:microsoft.com/office/officeart/2005/8/layout/hierarchy6"/>
    <dgm:cxn modelId="{0A223495-47EE-4DC4-A645-8CC748D1B92F}" type="presOf" srcId="{C476C0AB-12F0-43DB-96FB-D0EBA6213D30}" destId="{8F24C14C-755D-4672-8177-4B6D7FD8A8D6}" srcOrd="0" destOrd="0" presId="urn:microsoft.com/office/officeart/2005/8/layout/hierarchy6"/>
    <dgm:cxn modelId="{03757E98-24AE-4B51-90F4-98637BF3AA33}" type="presOf" srcId="{9E3116E8-91F6-4392-85BE-2AE529F14AEB}" destId="{83F6272C-67A8-4F75-95C6-49FB412C506B}" srcOrd="0" destOrd="0" presId="urn:microsoft.com/office/officeart/2005/8/layout/hierarchy6"/>
    <dgm:cxn modelId="{9AA7E198-FDB1-4FA9-8106-C080306A6D17}" type="presOf" srcId="{6C276A67-2D87-4E47-9B8B-0A2EA74D2F22}" destId="{FBB9C42F-0701-4065-BB2D-B9867CB1EE20}" srcOrd="1" destOrd="0" presId="urn:microsoft.com/office/officeart/2005/8/layout/hierarchy6"/>
    <dgm:cxn modelId="{F7BFC39B-0000-48C7-8219-E642EF61962A}" type="presOf" srcId="{A5A491C1-DC23-463A-B583-A51123385355}" destId="{F6A5889F-13D2-45FF-9936-BA5CA7EB0BC9}" srcOrd="0" destOrd="0" presId="urn:microsoft.com/office/officeart/2005/8/layout/hierarchy6"/>
    <dgm:cxn modelId="{BF4CC89F-61CF-40DC-84CC-6E127E131FE6}" type="presOf" srcId="{93CD9CCE-AD9C-4E68-BF04-E7F45E17888C}" destId="{F8BC1841-017D-41C3-AA46-DEB42F328507}" srcOrd="0" destOrd="0" presId="urn:microsoft.com/office/officeart/2005/8/layout/hierarchy6"/>
    <dgm:cxn modelId="{E65536A3-CE64-46FB-A859-2865CD24C966}" type="presOf" srcId="{453E6324-4CD4-40D2-A0C1-270878E3204D}" destId="{D7B4C139-4194-4226-B821-EB13BB6C076A}" srcOrd="0" destOrd="0" presId="urn:microsoft.com/office/officeart/2005/8/layout/hierarchy6"/>
    <dgm:cxn modelId="{4ED91FA4-72F6-4315-9E5E-D6A97EFF2C17}" srcId="{3109F83B-4951-4EAA-916D-F195A01D397E}" destId="{113D023E-DC61-4489-9495-EC94A18DDD66}" srcOrd="0" destOrd="0" parTransId="{707F66D6-1CB7-4D2B-B6E9-1671E03766F3}" sibTransId="{C2F8EF9A-83D5-4CB2-AAD1-B2D7DB4E8C7F}"/>
    <dgm:cxn modelId="{622D69AC-6C83-486C-AFEB-13AD09E86502}" type="presOf" srcId="{C10AC340-5CE7-4504-923B-77782FB88B61}" destId="{57EFA860-E251-4B42-BA97-F98A7A7B3507}" srcOrd="1" destOrd="0" presId="urn:microsoft.com/office/officeart/2005/8/layout/hierarchy6"/>
    <dgm:cxn modelId="{4D31DEB5-38CC-4B3F-9B6F-7EF99761651A}" type="presOf" srcId="{BBFB0AE7-0F33-4379-A6EB-19E8A1E191E8}" destId="{D3DBF6FC-9177-444D-9AB5-35CD76D4806C}" srcOrd="0" destOrd="0" presId="urn:microsoft.com/office/officeart/2005/8/layout/hierarchy6"/>
    <dgm:cxn modelId="{68537CB6-3A69-47BD-B26F-03636BB7F014}" type="presOf" srcId="{184692AA-673D-4311-8046-25DB373C509D}" destId="{D396FEAF-A5D8-4BCB-BFD5-33E086FDB7AE}" srcOrd="0" destOrd="0" presId="urn:microsoft.com/office/officeart/2005/8/layout/hierarchy6"/>
    <dgm:cxn modelId="{AB2C6DC0-0CD8-439D-942F-F5C906094A77}" type="presOf" srcId="{92D0D2EC-A8B0-45A5-A502-6ACF0945F5E1}" destId="{DAE57B47-2C7D-4D82-9285-08A04768B34E}" srcOrd="0" destOrd="0" presId="urn:microsoft.com/office/officeart/2005/8/layout/hierarchy6"/>
    <dgm:cxn modelId="{872BC9C2-D59F-4DD7-9EA6-A69ADCF9489C}" type="presOf" srcId="{9F49525E-769D-4F85-B8D9-048A7D0287D1}" destId="{9045F054-F2CE-4C9A-8786-BC56BADDE10C}" srcOrd="1" destOrd="0" presId="urn:microsoft.com/office/officeart/2005/8/layout/hierarchy6"/>
    <dgm:cxn modelId="{DD5256C4-E13B-4C3C-A929-304C4106F494}" srcId="{184692AA-673D-4311-8046-25DB373C509D}" destId="{A5A491C1-DC23-463A-B583-A51123385355}" srcOrd="3" destOrd="0" parTransId="{CF6377A7-540E-441C-BD9F-EBD2F665F4B4}" sibTransId="{10CE7612-4BEC-40A8-9FC0-4E0D17817F0A}"/>
    <dgm:cxn modelId="{1D5A68C6-75C0-449E-872E-89FFC80A2153}" srcId="{9E3116E8-91F6-4392-85BE-2AE529F14AEB}" destId="{B8ABC86A-E749-4039-9428-B5F44BEB1E51}" srcOrd="1" destOrd="0" parTransId="{453E6324-4CD4-40D2-A0C1-270878E3204D}" sibTransId="{8E3BF012-7CCB-4B75-8E0B-EEB8D568D63C}"/>
    <dgm:cxn modelId="{EB08B7C7-C71D-424F-8AAC-C37D861D1E92}" type="presOf" srcId="{0BEB36C4-A4E8-40AA-972E-839E51611417}" destId="{2BDECBFF-A9CD-44C2-A7F1-E4528FE939FB}" srcOrd="0" destOrd="0" presId="urn:microsoft.com/office/officeart/2005/8/layout/hierarchy6"/>
    <dgm:cxn modelId="{3B5583C8-00CC-4744-9AF5-A1D6E6DB602D}" srcId="{F6AEBA9B-F155-4ED8-8495-3B8DB847B56A}" destId="{D0CEDF91-362B-496E-9DA1-3AD87E1F39F0}" srcOrd="1" destOrd="0" parTransId="{93CD9CCE-AD9C-4E68-BF04-E7F45E17888C}" sibTransId="{8997D86B-8230-4F76-9AC4-D7DE332BB97C}"/>
    <dgm:cxn modelId="{2EB398D1-3258-4E23-8B2E-731CB9ED1190}" srcId="{F6AEBA9B-F155-4ED8-8495-3B8DB847B56A}" destId="{ED970DA1-DA84-481C-A398-DEF48D4CE085}" srcOrd="0" destOrd="0" parTransId="{600CA49F-8B35-4525-BA16-C4C2B95A8072}" sibTransId="{ECEF9B0C-6245-4640-8848-64F8A9218358}"/>
    <dgm:cxn modelId="{A388A6D1-BD3E-4E76-9C6A-686EC6235D41}" type="presOf" srcId="{5AF67753-5F70-4263-BBF8-AE4800508178}" destId="{5AE4FF1A-D6D0-4CA4-A7B3-945904F84C8D}" srcOrd="0" destOrd="0" presId="urn:microsoft.com/office/officeart/2005/8/layout/hierarchy6"/>
    <dgm:cxn modelId="{949996DA-6683-4070-AE81-5FDEA93703CA}" srcId="{078B2CDC-3E02-4C49-9A36-705177D1A75F}" destId="{184692AA-673D-4311-8046-25DB373C509D}" srcOrd="0" destOrd="0" parTransId="{5463498A-ED22-4849-8139-2592BF7E816E}" sibTransId="{BC50AB33-D806-4A1D-907F-9691BEE39BB7}"/>
    <dgm:cxn modelId="{A75971DE-2996-4D21-8C83-B6652694F0D7}" srcId="{184692AA-673D-4311-8046-25DB373C509D}" destId="{9E3116E8-91F6-4392-85BE-2AE529F14AEB}" srcOrd="0" destOrd="0" parTransId="{0BEB36C4-A4E8-40AA-972E-839E51611417}" sibTransId="{9F4B2A64-DDED-49DC-B8EF-2CD1D620C000}"/>
    <dgm:cxn modelId="{8206A0E8-97C4-4931-9EB1-AAD6B3DBD24A}" type="presOf" srcId="{ED970DA1-DA84-481C-A398-DEF48D4CE085}" destId="{5A360F41-3C46-418F-959B-C2B53D7AB86D}" srcOrd="0" destOrd="0" presId="urn:microsoft.com/office/officeart/2005/8/layout/hierarchy6"/>
    <dgm:cxn modelId="{35D217E9-1685-4F33-933A-F0E67A70FFBF}" type="presOf" srcId="{3109F83B-4951-4EAA-916D-F195A01D397E}" destId="{FDF25526-9FED-40CF-882F-564FC9D8B761}" srcOrd="0" destOrd="0" presId="urn:microsoft.com/office/officeart/2005/8/layout/hierarchy6"/>
    <dgm:cxn modelId="{397D43EC-B5FE-4748-9F39-760F33F137D2}" type="presOf" srcId="{D0CEDF91-362B-496E-9DA1-3AD87E1F39F0}" destId="{6E041B86-C750-4C19-9200-7794BD5A3EAB}" srcOrd="0" destOrd="0" presId="urn:microsoft.com/office/officeart/2005/8/layout/hierarchy6"/>
    <dgm:cxn modelId="{F77D7FEE-17F0-41D7-B3E1-EC75890AE209}" type="presOf" srcId="{113D023E-DC61-4489-9495-EC94A18DDD66}" destId="{490EB7CF-BBAA-4A12-BE92-28A0CE526358}" srcOrd="0" destOrd="0" presId="urn:microsoft.com/office/officeart/2005/8/layout/hierarchy6"/>
    <dgm:cxn modelId="{B03AC5EE-C37B-4270-8845-D3B6766C11B1}" type="presOf" srcId="{C10AC340-5CE7-4504-923B-77782FB88B61}" destId="{C9ACDD02-F29E-469B-8A1C-1F340E29A2C4}" srcOrd="0" destOrd="0" presId="urn:microsoft.com/office/officeart/2005/8/layout/hierarchy6"/>
    <dgm:cxn modelId="{048B29F4-4CAC-4AB1-9265-630318DCF86B}" srcId="{184692AA-673D-4311-8046-25DB373C509D}" destId="{5C211D12-6555-4F41-831C-F2C6B8EFF7C7}" srcOrd="1" destOrd="0" parTransId="{A58077F0-661A-4E34-9ACE-1EA45E36458A}" sibTransId="{9410F594-6B9C-44B1-9404-9535A5B452B8}"/>
    <dgm:cxn modelId="{CC8A86F6-133A-4658-A66F-31F6BB7C3A02}" srcId="{078B2CDC-3E02-4C49-9A36-705177D1A75F}" destId="{6C276A67-2D87-4E47-9B8B-0A2EA74D2F22}" srcOrd="2" destOrd="0" parTransId="{607F7A55-B260-44EC-A64A-15EA76B13270}" sibTransId="{4385298D-96A8-45E7-A146-7541CF5DACD8}"/>
    <dgm:cxn modelId="{C0BB79FE-0F52-4800-B5DC-32882A7B7AAD}" type="presOf" srcId="{46813CC9-0F48-4544-8738-AF7102BEC66A}" destId="{8CABE308-B999-4BFA-88FE-16994656389A}" srcOrd="0" destOrd="0" presId="urn:microsoft.com/office/officeart/2005/8/layout/hierarchy6"/>
    <dgm:cxn modelId="{3325BED5-D88F-428A-A611-9B0C1AD1015F}" type="presParOf" srcId="{CA38B6D8-93A0-4F4E-BEEC-CF168DFF1AB1}" destId="{529FF69B-BCFB-4247-ABAE-E86F71338F82}" srcOrd="0" destOrd="0" presId="urn:microsoft.com/office/officeart/2005/8/layout/hierarchy6"/>
    <dgm:cxn modelId="{228F1408-28F7-47A1-9BD8-C2F61C7C9D90}" type="presParOf" srcId="{529FF69B-BCFB-4247-ABAE-E86F71338F82}" destId="{DF47DE80-B64E-4B71-B6F1-E61929AFDBAA}" srcOrd="0" destOrd="0" presId="urn:microsoft.com/office/officeart/2005/8/layout/hierarchy6"/>
    <dgm:cxn modelId="{DB23CE6D-40A1-42B4-ACE6-6DE61895C2CD}" type="presParOf" srcId="{529FF69B-BCFB-4247-ABAE-E86F71338F82}" destId="{E645006B-4408-46E8-838B-20D3D61247BD}" srcOrd="1" destOrd="0" presId="urn:microsoft.com/office/officeart/2005/8/layout/hierarchy6"/>
    <dgm:cxn modelId="{F3F4720E-0980-41E3-9492-C7205A27D757}" type="presParOf" srcId="{E645006B-4408-46E8-838B-20D3D61247BD}" destId="{01E60E45-C192-4AE7-A197-06EFB9F5B6B1}" srcOrd="0" destOrd="0" presId="urn:microsoft.com/office/officeart/2005/8/layout/hierarchy6"/>
    <dgm:cxn modelId="{962E28BE-C399-4CEB-A6C0-2DA567C194D6}" type="presParOf" srcId="{01E60E45-C192-4AE7-A197-06EFB9F5B6B1}" destId="{D396FEAF-A5D8-4BCB-BFD5-33E086FDB7AE}" srcOrd="0" destOrd="0" presId="urn:microsoft.com/office/officeart/2005/8/layout/hierarchy6"/>
    <dgm:cxn modelId="{84E388F2-57B7-4DF5-9EE8-F17492C6F28E}" type="presParOf" srcId="{01E60E45-C192-4AE7-A197-06EFB9F5B6B1}" destId="{01EF0F6F-0C20-4923-BBB6-D4EF1CE99D76}" srcOrd="1" destOrd="0" presId="urn:microsoft.com/office/officeart/2005/8/layout/hierarchy6"/>
    <dgm:cxn modelId="{4A4B2FA7-816C-4556-84A2-FC8CA1C17AFD}" type="presParOf" srcId="{01EF0F6F-0C20-4923-BBB6-D4EF1CE99D76}" destId="{2BDECBFF-A9CD-44C2-A7F1-E4528FE939FB}" srcOrd="0" destOrd="0" presId="urn:microsoft.com/office/officeart/2005/8/layout/hierarchy6"/>
    <dgm:cxn modelId="{91EC1E03-AA8A-42AA-97AA-44D49900F066}" type="presParOf" srcId="{01EF0F6F-0C20-4923-BBB6-D4EF1CE99D76}" destId="{7241C0D7-DE75-4141-8D52-DCB44BCD5793}" srcOrd="1" destOrd="0" presId="urn:microsoft.com/office/officeart/2005/8/layout/hierarchy6"/>
    <dgm:cxn modelId="{5F18C23D-2668-4B1F-9549-B2D76166BB12}" type="presParOf" srcId="{7241C0D7-DE75-4141-8D52-DCB44BCD5793}" destId="{83F6272C-67A8-4F75-95C6-49FB412C506B}" srcOrd="0" destOrd="0" presId="urn:microsoft.com/office/officeart/2005/8/layout/hierarchy6"/>
    <dgm:cxn modelId="{BCFB5007-19B9-458C-8ACC-305C37EF5652}" type="presParOf" srcId="{7241C0D7-DE75-4141-8D52-DCB44BCD5793}" destId="{5A3FBB76-A94F-4232-9DA1-2E46A18DC1C5}" srcOrd="1" destOrd="0" presId="urn:microsoft.com/office/officeart/2005/8/layout/hierarchy6"/>
    <dgm:cxn modelId="{82A8FD4C-BBF5-4667-B287-9DE86D66F72C}" type="presParOf" srcId="{5A3FBB76-A94F-4232-9DA1-2E46A18DC1C5}" destId="{5AE4FF1A-D6D0-4CA4-A7B3-945904F84C8D}" srcOrd="0" destOrd="0" presId="urn:microsoft.com/office/officeart/2005/8/layout/hierarchy6"/>
    <dgm:cxn modelId="{2640B638-5C42-450C-9F93-8BDA3461608E}" type="presParOf" srcId="{5A3FBB76-A94F-4232-9DA1-2E46A18DC1C5}" destId="{F2607A44-9413-4ECC-BEB6-DC333395BE5C}" srcOrd="1" destOrd="0" presId="urn:microsoft.com/office/officeart/2005/8/layout/hierarchy6"/>
    <dgm:cxn modelId="{79891E53-3890-4410-A608-99038D711888}" type="presParOf" srcId="{F2607A44-9413-4ECC-BEB6-DC333395BE5C}" destId="{8F24C14C-755D-4672-8177-4B6D7FD8A8D6}" srcOrd="0" destOrd="0" presId="urn:microsoft.com/office/officeart/2005/8/layout/hierarchy6"/>
    <dgm:cxn modelId="{3C3C1D08-2C58-4167-8806-EE1736E0C476}" type="presParOf" srcId="{F2607A44-9413-4ECC-BEB6-DC333395BE5C}" destId="{91193AE0-B976-4F89-8F92-C98FE53CE3DC}" srcOrd="1" destOrd="0" presId="urn:microsoft.com/office/officeart/2005/8/layout/hierarchy6"/>
    <dgm:cxn modelId="{D38D1F59-8C1D-44C8-BED4-C2882F4378DF}" type="presParOf" srcId="{5A3FBB76-A94F-4232-9DA1-2E46A18DC1C5}" destId="{D7B4C139-4194-4226-B821-EB13BB6C076A}" srcOrd="2" destOrd="0" presId="urn:microsoft.com/office/officeart/2005/8/layout/hierarchy6"/>
    <dgm:cxn modelId="{864452F0-5A53-489E-B2A9-C2E608ABE740}" type="presParOf" srcId="{5A3FBB76-A94F-4232-9DA1-2E46A18DC1C5}" destId="{6B10913D-E4A9-496A-9DAE-5A9CE9EA6E37}" srcOrd="3" destOrd="0" presId="urn:microsoft.com/office/officeart/2005/8/layout/hierarchy6"/>
    <dgm:cxn modelId="{3EA2FC92-ACF9-498E-8C0E-4179B9C652A4}" type="presParOf" srcId="{6B10913D-E4A9-496A-9DAE-5A9CE9EA6E37}" destId="{2ACFD39F-9E46-4310-8DBC-0BF26030FB08}" srcOrd="0" destOrd="0" presId="urn:microsoft.com/office/officeart/2005/8/layout/hierarchy6"/>
    <dgm:cxn modelId="{924563AB-BEF7-491A-8D55-A28BCB281838}" type="presParOf" srcId="{6B10913D-E4A9-496A-9DAE-5A9CE9EA6E37}" destId="{C43AD833-5438-4D90-B8BD-B04E755F315B}" srcOrd="1" destOrd="0" presId="urn:microsoft.com/office/officeart/2005/8/layout/hierarchy6"/>
    <dgm:cxn modelId="{DD9A7996-7473-4CB1-B24F-A4290C4749AD}" type="presParOf" srcId="{01EF0F6F-0C20-4923-BBB6-D4EF1CE99D76}" destId="{BC25F663-6318-4C14-8468-4A0E0AB938B6}" srcOrd="2" destOrd="0" presId="urn:microsoft.com/office/officeart/2005/8/layout/hierarchy6"/>
    <dgm:cxn modelId="{DC4DBA71-2CA8-430A-8B77-3EF456A273BE}" type="presParOf" srcId="{01EF0F6F-0C20-4923-BBB6-D4EF1CE99D76}" destId="{860C2DD4-7EE7-4668-A167-C422FC406D9A}" srcOrd="3" destOrd="0" presId="urn:microsoft.com/office/officeart/2005/8/layout/hierarchy6"/>
    <dgm:cxn modelId="{D160105D-A29A-4535-AB96-85334D1FC28D}" type="presParOf" srcId="{860C2DD4-7EE7-4668-A167-C422FC406D9A}" destId="{E50C1962-1566-45EE-A830-616BA8811FE6}" srcOrd="0" destOrd="0" presId="urn:microsoft.com/office/officeart/2005/8/layout/hierarchy6"/>
    <dgm:cxn modelId="{7C6B39DB-8531-4430-AF9B-355EF1809F49}" type="presParOf" srcId="{860C2DD4-7EE7-4668-A167-C422FC406D9A}" destId="{4370FD2D-1B00-41AC-9FC6-445A7EED115E}" srcOrd="1" destOrd="0" presId="urn:microsoft.com/office/officeart/2005/8/layout/hierarchy6"/>
    <dgm:cxn modelId="{F3953711-0C66-428B-BA53-73A01C707B38}" type="presParOf" srcId="{01EF0F6F-0C20-4923-BBB6-D4EF1CE99D76}" destId="{DAE57B47-2C7D-4D82-9285-08A04768B34E}" srcOrd="4" destOrd="0" presId="urn:microsoft.com/office/officeart/2005/8/layout/hierarchy6"/>
    <dgm:cxn modelId="{BE6EC8EC-CA00-4A2B-952A-4D0694C9DFE7}" type="presParOf" srcId="{01EF0F6F-0C20-4923-BBB6-D4EF1CE99D76}" destId="{184F5A2E-CE6C-4357-ADA9-4AC847B0D48C}" srcOrd="5" destOrd="0" presId="urn:microsoft.com/office/officeart/2005/8/layout/hierarchy6"/>
    <dgm:cxn modelId="{5C88B246-4020-4DBF-AB9E-C2375CA62B15}" type="presParOf" srcId="{184F5A2E-CE6C-4357-ADA9-4AC847B0D48C}" destId="{FDF25526-9FED-40CF-882F-564FC9D8B761}" srcOrd="0" destOrd="0" presId="urn:microsoft.com/office/officeart/2005/8/layout/hierarchy6"/>
    <dgm:cxn modelId="{36CDCD71-9803-494F-A895-C085E11F4C1C}" type="presParOf" srcId="{184F5A2E-CE6C-4357-ADA9-4AC847B0D48C}" destId="{D2E4338B-EBB1-4D2D-9957-8923DDD114E2}" srcOrd="1" destOrd="0" presId="urn:microsoft.com/office/officeart/2005/8/layout/hierarchy6"/>
    <dgm:cxn modelId="{51A4AE08-7B84-45A7-AD30-A6DE1C6B5C96}" type="presParOf" srcId="{D2E4338B-EBB1-4D2D-9957-8923DDD114E2}" destId="{1FE8A3B7-250D-4189-81BB-08DA2A1EA794}" srcOrd="0" destOrd="0" presId="urn:microsoft.com/office/officeart/2005/8/layout/hierarchy6"/>
    <dgm:cxn modelId="{3EF447B0-FCB3-4C4A-991C-67B6F0340DD8}" type="presParOf" srcId="{D2E4338B-EBB1-4D2D-9957-8923DDD114E2}" destId="{48094041-F162-4006-8DF1-6B00AAC3527E}" srcOrd="1" destOrd="0" presId="urn:microsoft.com/office/officeart/2005/8/layout/hierarchy6"/>
    <dgm:cxn modelId="{AAC267FB-2695-434F-99DB-242F3E558A73}" type="presParOf" srcId="{48094041-F162-4006-8DF1-6B00AAC3527E}" destId="{490EB7CF-BBAA-4A12-BE92-28A0CE526358}" srcOrd="0" destOrd="0" presId="urn:microsoft.com/office/officeart/2005/8/layout/hierarchy6"/>
    <dgm:cxn modelId="{F24A4E91-9463-49B0-A1B0-065590C99D00}" type="presParOf" srcId="{48094041-F162-4006-8DF1-6B00AAC3527E}" destId="{01DBBD00-615D-4901-AB09-77016790ED37}" srcOrd="1" destOrd="0" presId="urn:microsoft.com/office/officeart/2005/8/layout/hierarchy6"/>
    <dgm:cxn modelId="{A31AA979-4070-4C86-B0E2-B909279EA164}" type="presParOf" srcId="{D2E4338B-EBB1-4D2D-9957-8923DDD114E2}" destId="{3496B980-ADAF-4658-9BBE-EE2E8A83083C}" srcOrd="2" destOrd="0" presId="urn:microsoft.com/office/officeart/2005/8/layout/hierarchy6"/>
    <dgm:cxn modelId="{F4612CEF-6552-4FDA-AC7E-38E67D735CBA}" type="presParOf" srcId="{D2E4338B-EBB1-4D2D-9957-8923DDD114E2}" destId="{DD048D08-51C4-4864-BBCC-E6D2D131351F}" srcOrd="3" destOrd="0" presId="urn:microsoft.com/office/officeart/2005/8/layout/hierarchy6"/>
    <dgm:cxn modelId="{D968C314-BD2B-47E2-8241-589260FA683F}" type="presParOf" srcId="{DD048D08-51C4-4864-BBCC-E6D2D131351F}" destId="{91A0FAF8-F68C-41FD-9AE9-CBF19910AFE5}" srcOrd="0" destOrd="0" presId="urn:microsoft.com/office/officeart/2005/8/layout/hierarchy6"/>
    <dgm:cxn modelId="{9B27A552-86A9-48AD-9FA3-5C784AE39432}" type="presParOf" srcId="{DD048D08-51C4-4864-BBCC-E6D2D131351F}" destId="{36D8408D-7130-47E8-AE20-21E45A59F205}" srcOrd="1" destOrd="0" presId="urn:microsoft.com/office/officeart/2005/8/layout/hierarchy6"/>
    <dgm:cxn modelId="{0D0E8AA6-8257-48E6-A152-352CD2EAE0F8}" type="presParOf" srcId="{36D8408D-7130-47E8-AE20-21E45A59F205}" destId="{B405029F-5D3E-480E-9A59-48DA4AC5ED39}" srcOrd="0" destOrd="0" presId="urn:microsoft.com/office/officeart/2005/8/layout/hierarchy6"/>
    <dgm:cxn modelId="{71B99459-ABB7-4695-BF15-26EE0B1CA556}" type="presParOf" srcId="{36D8408D-7130-47E8-AE20-21E45A59F205}" destId="{33B4B1EB-2F6D-4C49-A4F7-23FCCC5C45C0}" srcOrd="1" destOrd="0" presId="urn:microsoft.com/office/officeart/2005/8/layout/hierarchy6"/>
    <dgm:cxn modelId="{E10AF7E7-5A89-4061-8407-7787E42DE098}" type="presParOf" srcId="{33B4B1EB-2F6D-4C49-A4F7-23FCCC5C45C0}" destId="{5A360F41-3C46-418F-959B-C2B53D7AB86D}" srcOrd="0" destOrd="0" presId="urn:microsoft.com/office/officeart/2005/8/layout/hierarchy6"/>
    <dgm:cxn modelId="{9CEA4AE4-1943-4404-8492-9E56FAF9D6A3}" type="presParOf" srcId="{33B4B1EB-2F6D-4C49-A4F7-23FCCC5C45C0}" destId="{0AC77E51-B312-4E63-856E-7ED80132F318}" srcOrd="1" destOrd="0" presId="urn:microsoft.com/office/officeart/2005/8/layout/hierarchy6"/>
    <dgm:cxn modelId="{6F81F1BB-CEBB-4453-9383-EF0610F6C6BC}" type="presParOf" srcId="{36D8408D-7130-47E8-AE20-21E45A59F205}" destId="{F8BC1841-017D-41C3-AA46-DEB42F328507}" srcOrd="2" destOrd="0" presId="urn:microsoft.com/office/officeart/2005/8/layout/hierarchy6"/>
    <dgm:cxn modelId="{4130D4EB-F914-475E-B6B2-3220770836CB}" type="presParOf" srcId="{36D8408D-7130-47E8-AE20-21E45A59F205}" destId="{649C9CD6-3FC2-4797-914C-3D84918B1E54}" srcOrd="3" destOrd="0" presId="urn:microsoft.com/office/officeart/2005/8/layout/hierarchy6"/>
    <dgm:cxn modelId="{F144AAC8-E4A3-4E06-AC5D-6A30D38011BE}" type="presParOf" srcId="{649C9CD6-3FC2-4797-914C-3D84918B1E54}" destId="{6E041B86-C750-4C19-9200-7794BD5A3EAB}" srcOrd="0" destOrd="0" presId="urn:microsoft.com/office/officeart/2005/8/layout/hierarchy6"/>
    <dgm:cxn modelId="{23D1C4E0-B258-43AB-BD3B-678DA0DBE79F}" type="presParOf" srcId="{649C9CD6-3FC2-4797-914C-3D84918B1E54}" destId="{E6EF7F3F-E249-4B97-971A-7EB6664F750C}" srcOrd="1" destOrd="0" presId="urn:microsoft.com/office/officeart/2005/8/layout/hierarchy6"/>
    <dgm:cxn modelId="{0287A493-213C-4330-AE1C-7B0EB556F4AD}" type="presParOf" srcId="{01EF0F6F-0C20-4923-BBB6-D4EF1CE99D76}" destId="{65C18A1B-4F04-4D4E-978A-880A5C38A300}" srcOrd="6" destOrd="0" presId="urn:microsoft.com/office/officeart/2005/8/layout/hierarchy6"/>
    <dgm:cxn modelId="{C601516A-A803-4D00-8534-1FDB3C025481}" type="presParOf" srcId="{01EF0F6F-0C20-4923-BBB6-D4EF1CE99D76}" destId="{77BB3886-76CE-4494-B91A-49D5DF86572B}" srcOrd="7" destOrd="0" presId="urn:microsoft.com/office/officeart/2005/8/layout/hierarchy6"/>
    <dgm:cxn modelId="{94885112-F797-452F-BD4F-7638443297E8}" type="presParOf" srcId="{77BB3886-76CE-4494-B91A-49D5DF86572B}" destId="{F6A5889F-13D2-45FF-9936-BA5CA7EB0BC9}" srcOrd="0" destOrd="0" presId="urn:microsoft.com/office/officeart/2005/8/layout/hierarchy6"/>
    <dgm:cxn modelId="{10B79C38-26BC-4778-99DB-A121067DAF7F}" type="presParOf" srcId="{77BB3886-76CE-4494-B91A-49D5DF86572B}" destId="{E72185AB-4D7A-40F8-B8DF-DBB5BE9E3437}" srcOrd="1" destOrd="0" presId="urn:microsoft.com/office/officeart/2005/8/layout/hierarchy6"/>
    <dgm:cxn modelId="{1460903D-97F4-42F9-8FA0-A6B5DBCD4A1E}" type="presParOf" srcId="{01EF0F6F-0C20-4923-BBB6-D4EF1CE99D76}" destId="{D3DBF6FC-9177-444D-9AB5-35CD76D4806C}" srcOrd="8" destOrd="0" presId="urn:microsoft.com/office/officeart/2005/8/layout/hierarchy6"/>
    <dgm:cxn modelId="{555BB891-6C1F-4EBF-AD53-7D48758D8456}" type="presParOf" srcId="{01EF0F6F-0C20-4923-BBB6-D4EF1CE99D76}" destId="{40FB012D-6B45-4E90-BEBF-CD3CA0665449}" srcOrd="9" destOrd="0" presId="urn:microsoft.com/office/officeart/2005/8/layout/hierarchy6"/>
    <dgm:cxn modelId="{67A48BF2-C5D4-4D11-953F-069FD2FAFB1F}" type="presParOf" srcId="{40FB012D-6B45-4E90-BEBF-CD3CA0665449}" destId="{0C8DEA25-352B-4AEE-97A7-FFD1683599D2}" srcOrd="0" destOrd="0" presId="urn:microsoft.com/office/officeart/2005/8/layout/hierarchy6"/>
    <dgm:cxn modelId="{0FACCFBD-67DC-4AA4-B472-6E44AB6B3207}" type="presParOf" srcId="{40FB012D-6B45-4E90-BEBF-CD3CA0665449}" destId="{5EFE651B-BCC6-4CFF-AE4E-4E91C8E318BD}" srcOrd="1" destOrd="0" presId="urn:microsoft.com/office/officeart/2005/8/layout/hierarchy6"/>
    <dgm:cxn modelId="{36B1A110-A360-4D3B-A6B3-F9FAEA6ADC44}" type="presParOf" srcId="{5EFE651B-BCC6-4CFF-AE4E-4E91C8E318BD}" destId="{4354F080-F0A7-42F9-B001-F5F1E1AF0807}" srcOrd="0" destOrd="0" presId="urn:microsoft.com/office/officeart/2005/8/layout/hierarchy6"/>
    <dgm:cxn modelId="{91E3546B-EA03-48A0-99A6-76B564B29849}" type="presParOf" srcId="{5EFE651B-BCC6-4CFF-AE4E-4E91C8E318BD}" destId="{DF46F12B-F5E2-41A9-AAE1-0B2E312A2385}" srcOrd="1" destOrd="0" presId="urn:microsoft.com/office/officeart/2005/8/layout/hierarchy6"/>
    <dgm:cxn modelId="{7C727E75-6D54-4247-AE6E-87B9B3893507}" type="presParOf" srcId="{DF46F12B-F5E2-41A9-AAE1-0B2E312A2385}" destId="{2324500D-61ED-4B1B-90AA-E424A02548F9}" srcOrd="0" destOrd="0" presId="urn:microsoft.com/office/officeart/2005/8/layout/hierarchy6"/>
    <dgm:cxn modelId="{7463D71F-EA57-42A3-9219-60EE4CBC0A68}" type="presParOf" srcId="{DF46F12B-F5E2-41A9-AAE1-0B2E312A2385}" destId="{1EF4879C-04EA-450C-B379-559AF2881C56}" srcOrd="1" destOrd="0" presId="urn:microsoft.com/office/officeart/2005/8/layout/hierarchy6"/>
    <dgm:cxn modelId="{F6126AE4-071D-40A8-918C-BE73202D3CD4}" type="presParOf" srcId="{CA38B6D8-93A0-4F4E-BEEC-CF168DFF1AB1}" destId="{325960C5-4248-44AF-948B-9C0516385AA6}" srcOrd="1" destOrd="0" presId="urn:microsoft.com/office/officeart/2005/8/layout/hierarchy6"/>
    <dgm:cxn modelId="{BF2BAB88-B16A-4E79-9D80-3894A432A9E8}" type="presParOf" srcId="{325960C5-4248-44AF-948B-9C0516385AA6}" destId="{A7E077EC-2681-4FDF-A8C0-A5F83D1836AD}" srcOrd="0" destOrd="0" presId="urn:microsoft.com/office/officeart/2005/8/layout/hierarchy6"/>
    <dgm:cxn modelId="{7245EE48-A5E3-4B8F-82BF-F127F6B1A9C2}" type="presParOf" srcId="{A7E077EC-2681-4FDF-A8C0-A5F83D1836AD}" destId="{C9ACDD02-F29E-469B-8A1C-1F340E29A2C4}" srcOrd="0" destOrd="0" presId="urn:microsoft.com/office/officeart/2005/8/layout/hierarchy6"/>
    <dgm:cxn modelId="{E044AA42-4F36-4725-A72D-FF403DB53EE9}" type="presParOf" srcId="{A7E077EC-2681-4FDF-A8C0-A5F83D1836AD}" destId="{57EFA860-E251-4B42-BA97-F98A7A7B3507}" srcOrd="1" destOrd="0" presId="urn:microsoft.com/office/officeart/2005/8/layout/hierarchy6"/>
    <dgm:cxn modelId="{9DB11040-CA76-45E9-A65B-F2BF5F9F1511}" type="presParOf" srcId="{325960C5-4248-44AF-948B-9C0516385AA6}" destId="{4909BF96-EA2B-4656-AAFE-AEF522C20852}" srcOrd="1" destOrd="0" presId="urn:microsoft.com/office/officeart/2005/8/layout/hierarchy6"/>
    <dgm:cxn modelId="{7E56CCC0-9A35-486C-89D8-7367C6E55847}" type="presParOf" srcId="{4909BF96-EA2B-4656-AAFE-AEF522C20852}" destId="{952DCDDF-B5CB-4E77-A18B-BB2FF07F7FA2}" srcOrd="0" destOrd="0" presId="urn:microsoft.com/office/officeart/2005/8/layout/hierarchy6"/>
    <dgm:cxn modelId="{B1CF5854-17F7-41B6-870A-5102DF74C7BE}" type="presParOf" srcId="{325960C5-4248-44AF-948B-9C0516385AA6}" destId="{76F40ECB-E1A7-4FC5-9D8D-3DD5069E3315}" srcOrd="2" destOrd="0" presId="urn:microsoft.com/office/officeart/2005/8/layout/hierarchy6"/>
    <dgm:cxn modelId="{BE0D864D-5DC6-4EF3-910D-BC1C408385FC}" type="presParOf" srcId="{76F40ECB-E1A7-4FC5-9D8D-3DD5069E3315}" destId="{6BFC631D-8E55-4C05-9E8F-D2123B340F19}" srcOrd="0" destOrd="0" presId="urn:microsoft.com/office/officeart/2005/8/layout/hierarchy6"/>
    <dgm:cxn modelId="{A55D2F1C-D04F-40AA-A64F-A96DB1BF31EF}" type="presParOf" srcId="{76F40ECB-E1A7-4FC5-9D8D-3DD5069E3315}" destId="{FBB9C42F-0701-4065-BB2D-B9867CB1EE20}" srcOrd="1" destOrd="0" presId="urn:microsoft.com/office/officeart/2005/8/layout/hierarchy6"/>
    <dgm:cxn modelId="{6B233062-6D48-4295-8DF3-7C50B11EDBD8}" type="presParOf" srcId="{325960C5-4248-44AF-948B-9C0516385AA6}" destId="{5C782948-A31F-4F73-9F99-1018E5C77A1D}" srcOrd="3" destOrd="0" presId="urn:microsoft.com/office/officeart/2005/8/layout/hierarchy6"/>
    <dgm:cxn modelId="{BA0CE7F8-EF49-4E21-9B4B-C862C5CE81B7}" type="presParOf" srcId="{5C782948-A31F-4F73-9F99-1018E5C77A1D}" destId="{675D5A51-7078-451B-B71C-B06120D4DF01}" srcOrd="0" destOrd="0" presId="urn:microsoft.com/office/officeart/2005/8/layout/hierarchy6"/>
    <dgm:cxn modelId="{CC92C849-2F3B-44F6-A8E4-9FBBC636CE82}" type="presParOf" srcId="{325960C5-4248-44AF-948B-9C0516385AA6}" destId="{14E80102-B5D2-436B-B60D-8C00A4B1733F}" srcOrd="4" destOrd="0" presId="urn:microsoft.com/office/officeart/2005/8/layout/hierarchy6"/>
    <dgm:cxn modelId="{46EEC955-D7DE-49C6-9825-C17CBC68796A}" type="presParOf" srcId="{14E80102-B5D2-436B-B60D-8C00A4B1733F}" destId="{8CABE308-B999-4BFA-88FE-16994656389A}" srcOrd="0" destOrd="0" presId="urn:microsoft.com/office/officeart/2005/8/layout/hierarchy6"/>
    <dgm:cxn modelId="{F1EA0ABF-F0C9-4A9E-88DE-30AC94FFD0AF}" type="presParOf" srcId="{14E80102-B5D2-436B-B60D-8C00A4B1733F}" destId="{CCF190A2-45F9-442E-A1B2-ABEBC9C2F86C}" srcOrd="1" destOrd="0" presId="urn:microsoft.com/office/officeart/2005/8/layout/hierarchy6"/>
    <dgm:cxn modelId="{D281E6A1-48E6-461E-9CF5-B4D9EE1A3B87}" type="presParOf" srcId="{325960C5-4248-44AF-948B-9C0516385AA6}" destId="{AF46DBD0-7073-4004-A748-9DDDCC81B45A}" srcOrd="5" destOrd="0" presId="urn:microsoft.com/office/officeart/2005/8/layout/hierarchy6"/>
    <dgm:cxn modelId="{C31C6926-9A54-47BB-9766-911006B78D75}" type="presParOf" srcId="{AF46DBD0-7073-4004-A748-9DDDCC81B45A}" destId="{B2935A2E-57B1-4EAB-ACBD-2B9F4A35DBB7}" srcOrd="0" destOrd="0" presId="urn:microsoft.com/office/officeart/2005/8/layout/hierarchy6"/>
    <dgm:cxn modelId="{41C0EDF2-42A2-4493-831E-14A90F871731}" type="presParOf" srcId="{325960C5-4248-44AF-948B-9C0516385AA6}" destId="{D9355948-2782-4B48-8983-F91D854ED5BB}" srcOrd="6" destOrd="0" presId="urn:microsoft.com/office/officeart/2005/8/layout/hierarchy6"/>
    <dgm:cxn modelId="{DD1E7617-40CF-457C-A62E-E55F0FF26DD3}" type="presParOf" srcId="{D9355948-2782-4B48-8983-F91D854ED5BB}" destId="{0C49AD31-9475-4E68-9DB0-567B3F7D1F97}" srcOrd="0" destOrd="0" presId="urn:microsoft.com/office/officeart/2005/8/layout/hierarchy6"/>
    <dgm:cxn modelId="{7FB35B7B-F1CB-4998-B4ED-1F204990BCDF}" type="presParOf" srcId="{D9355948-2782-4B48-8983-F91D854ED5BB}" destId="{9045F054-F2CE-4C9A-8786-BC56BADDE10C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9AD31-9475-4E68-9DB0-567B3F7D1F97}">
      <dsp:nvSpPr>
        <dsp:cNvPr id="0" name=""/>
        <dsp:cNvSpPr/>
      </dsp:nvSpPr>
      <dsp:spPr>
        <a:xfrm>
          <a:off x="0" y="4403685"/>
          <a:ext cx="10494497" cy="8332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Funcional</a:t>
          </a:r>
        </a:p>
      </dsp:txBody>
      <dsp:txXfrm>
        <a:off x="0" y="4403685"/>
        <a:ext cx="3148349" cy="833205"/>
      </dsp:txXfrm>
    </dsp:sp>
    <dsp:sp modelId="{8CABE308-B999-4BFA-88FE-16994656389A}">
      <dsp:nvSpPr>
        <dsp:cNvPr id="0" name=""/>
        <dsp:cNvSpPr/>
      </dsp:nvSpPr>
      <dsp:spPr>
        <a:xfrm>
          <a:off x="0" y="3431612"/>
          <a:ext cx="10494497" cy="8332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Metodológica</a:t>
          </a:r>
        </a:p>
      </dsp:txBody>
      <dsp:txXfrm>
        <a:off x="0" y="3431612"/>
        <a:ext cx="3148349" cy="833205"/>
      </dsp:txXfrm>
    </dsp:sp>
    <dsp:sp modelId="{6BFC631D-8E55-4C05-9E8F-D2123B340F19}">
      <dsp:nvSpPr>
        <dsp:cNvPr id="0" name=""/>
        <dsp:cNvSpPr/>
      </dsp:nvSpPr>
      <dsp:spPr>
        <a:xfrm>
          <a:off x="0" y="2459538"/>
          <a:ext cx="10494497" cy="8332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Estratégica</a:t>
          </a:r>
        </a:p>
      </dsp:txBody>
      <dsp:txXfrm>
        <a:off x="0" y="2459538"/>
        <a:ext cx="3148349" cy="833205"/>
      </dsp:txXfrm>
    </dsp:sp>
    <dsp:sp modelId="{C9ACDD02-F29E-469B-8A1C-1F340E29A2C4}">
      <dsp:nvSpPr>
        <dsp:cNvPr id="0" name=""/>
        <dsp:cNvSpPr/>
      </dsp:nvSpPr>
      <dsp:spPr>
        <a:xfrm>
          <a:off x="0" y="1487465"/>
          <a:ext cx="10494497" cy="83320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900" kern="1200" dirty="0"/>
            <a:t>.</a:t>
          </a:r>
        </a:p>
      </dsp:txBody>
      <dsp:txXfrm>
        <a:off x="0" y="1487465"/>
        <a:ext cx="3148349" cy="833205"/>
      </dsp:txXfrm>
    </dsp:sp>
    <dsp:sp modelId="{D396FEAF-A5D8-4BCB-BFD5-33E086FDB7AE}">
      <dsp:nvSpPr>
        <dsp:cNvPr id="0" name=""/>
        <dsp:cNvSpPr/>
      </dsp:nvSpPr>
      <dsp:spPr>
        <a:xfrm>
          <a:off x="6534214" y="1556899"/>
          <a:ext cx="1041507" cy="69433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Objetivo general</a:t>
          </a:r>
        </a:p>
      </dsp:txBody>
      <dsp:txXfrm>
        <a:off x="6554550" y="1577235"/>
        <a:ext cx="1000835" cy="653666"/>
      </dsp:txXfrm>
    </dsp:sp>
    <dsp:sp modelId="{2BDECBFF-A9CD-44C2-A7F1-E4528FE939FB}">
      <dsp:nvSpPr>
        <dsp:cNvPr id="0" name=""/>
        <dsp:cNvSpPr/>
      </dsp:nvSpPr>
      <dsp:spPr>
        <a:xfrm>
          <a:off x="4347049" y="2251237"/>
          <a:ext cx="2707918" cy="277735"/>
        </a:xfrm>
        <a:custGeom>
          <a:avLst/>
          <a:gdLst/>
          <a:ahLst/>
          <a:cxnLst/>
          <a:rect l="0" t="0" r="0" b="0"/>
          <a:pathLst>
            <a:path>
              <a:moveTo>
                <a:pt x="2707918" y="0"/>
              </a:moveTo>
              <a:lnTo>
                <a:pt x="2707918" y="138867"/>
              </a:lnTo>
              <a:lnTo>
                <a:pt x="0" y="138867"/>
              </a:lnTo>
              <a:lnTo>
                <a:pt x="0" y="2777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6272C-67A8-4F75-95C6-49FB412C506B}">
      <dsp:nvSpPr>
        <dsp:cNvPr id="0" name=""/>
        <dsp:cNvSpPr/>
      </dsp:nvSpPr>
      <dsp:spPr>
        <a:xfrm>
          <a:off x="3826296" y="2528972"/>
          <a:ext cx="1041507" cy="69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Visión de negocios</a:t>
          </a:r>
        </a:p>
      </dsp:txBody>
      <dsp:txXfrm>
        <a:off x="3846632" y="2549308"/>
        <a:ext cx="1000835" cy="653666"/>
      </dsp:txXfrm>
    </dsp:sp>
    <dsp:sp modelId="{5AE4FF1A-D6D0-4CA4-A7B3-945904F84C8D}">
      <dsp:nvSpPr>
        <dsp:cNvPr id="0" name=""/>
        <dsp:cNvSpPr/>
      </dsp:nvSpPr>
      <dsp:spPr>
        <a:xfrm>
          <a:off x="3670070" y="3223310"/>
          <a:ext cx="676979" cy="277735"/>
        </a:xfrm>
        <a:custGeom>
          <a:avLst/>
          <a:gdLst/>
          <a:ahLst/>
          <a:cxnLst/>
          <a:rect l="0" t="0" r="0" b="0"/>
          <a:pathLst>
            <a:path>
              <a:moveTo>
                <a:pt x="676979" y="0"/>
              </a:moveTo>
              <a:lnTo>
                <a:pt x="676979" y="138867"/>
              </a:lnTo>
              <a:lnTo>
                <a:pt x="0" y="138867"/>
              </a:lnTo>
              <a:lnTo>
                <a:pt x="0" y="277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24C14C-755D-4672-8177-4B6D7FD8A8D6}">
      <dsp:nvSpPr>
        <dsp:cNvPr id="0" name=""/>
        <dsp:cNvSpPr/>
      </dsp:nvSpPr>
      <dsp:spPr>
        <a:xfrm>
          <a:off x="3149316" y="3501046"/>
          <a:ext cx="1041507" cy="69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 dirty="0"/>
        </a:p>
      </dsp:txBody>
      <dsp:txXfrm>
        <a:off x="3169652" y="3521382"/>
        <a:ext cx="1000835" cy="653666"/>
      </dsp:txXfrm>
    </dsp:sp>
    <dsp:sp modelId="{D7B4C139-4194-4226-B821-EB13BB6C076A}">
      <dsp:nvSpPr>
        <dsp:cNvPr id="0" name=""/>
        <dsp:cNvSpPr/>
      </dsp:nvSpPr>
      <dsp:spPr>
        <a:xfrm>
          <a:off x="4347049" y="3223310"/>
          <a:ext cx="676979" cy="27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"/>
              </a:lnTo>
              <a:lnTo>
                <a:pt x="676979" y="138867"/>
              </a:lnTo>
              <a:lnTo>
                <a:pt x="676979" y="277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CFD39F-9E46-4310-8DBC-0BF26030FB08}">
      <dsp:nvSpPr>
        <dsp:cNvPr id="0" name=""/>
        <dsp:cNvSpPr/>
      </dsp:nvSpPr>
      <dsp:spPr>
        <a:xfrm>
          <a:off x="4503275" y="3501046"/>
          <a:ext cx="1041507" cy="69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/>
        </a:p>
      </dsp:txBody>
      <dsp:txXfrm>
        <a:off x="4523611" y="3521382"/>
        <a:ext cx="1000835" cy="653666"/>
      </dsp:txXfrm>
    </dsp:sp>
    <dsp:sp modelId="{BC25F663-6318-4C14-8468-4A0E0AB938B6}">
      <dsp:nvSpPr>
        <dsp:cNvPr id="0" name=""/>
        <dsp:cNvSpPr/>
      </dsp:nvSpPr>
      <dsp:spPr>
        <a:xfrm>
          <a:off x="5701009" y="2251237"/>
          <a:ext cx="1353959" cy="277735"/>
        </a:xfrm>
        <a:custGeom>
          <a:avLst/>
          <a:gdLst/>
          <a:ahLst/>
          <a:cxnLst/>
          <a:rect l="0" t="0" r="0" b="0"/>
          <a:pathLst>
            <a:path>
              <a:moveTo>
                <a:pt x="1353959" y="0"/>
              </a:moveTo>
              <a:lnTo>
                <a:pt x="1353959" y="138867"/>
              </a:lnTo>
              <a:lnTo>
                <a:pt x="0" y="138867"/>
              </a:lnTo>
              <a:lnTo>
                <a:pt x="0" y="2777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C1962-1566-45EE-A830-616BA8811FE6}">
      <dsp:nvSpPr>
        <dsp:cNvPr id="0" name=""/>
        <dsp:cNvSpPr/>
      </dsp:nvSpPr>
      <dsp:spPr>
        <a:xfrm>
          <a:off x="5180255" y="2528972"/>
          <a:ext cx="1041507" cy="69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Comercial</a:t>
          </a:r>
        </a:p>
      </dsp:txBody>
      <dsp:txXfrm>
        <a:off x="5200591" y="2549308"/>
        <a:ext cx="1000835" cy="653666"/>
      </dsp:txXfrm>
    </dsp:sp>
    <dsp:sp modelId="{DAE57B47-2C7D-4D82-9285-08A04768B34E}">
      <dsp:nvSpPr>
        <dsp:cNvPr id="0" name=""/>
        <dsp:cNvSpPr/>
      </dsp:nvSpPr>
      <dsp:spPr>
        <a:xfrm>
          <a:off x="7009248" y="2251237"/>
          <a:ext cx="91440" cy="27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F25526-9FED-40CF-882F-564FC9D8B761}">
      <dsp:nvSpPr>
        <dsp:cNvPr id="0" name=""/>
        <dsp:cNvSpPr/>
      </dsp:nvSpPr>
      <dsp:spPr>
        <a:xfrm>
          <a:off x="6534214" y="2528972"/>
          <a:ext cx="1041507" cy="69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Operaciones</a:t>
          </a:r>
        </a:p>
      </dsp:txBody>
      <dsp:txXfrm>
        <a:off x="6554550" y="2549308"/>
        <a:ext cx="1000835" cy="653666"/>
      </dsp:txXfrm>
    </dsp:sp>
    <dsp:sp modelId="{1FE8A3B7-250D-4189-81BB-08DA2A1EA794}">
      <dsp:nvSpPr>
        <dsp:cNvPr id="0" name=""/>
        <dsp:cNvSpPr/>
      </dsp:nvSpPr>
      <dsp:spPr>
        <a:xfrm>
          <a:off x="6377988" y="3223310"/>
          <a:ext cx="676979" cy="277735"/>
        </a:xfrm>
        <a:custGeom>
          <a:avLst/>
          <a:gdLst/>
          <a:ahLst/>
          <a:cxnLst/>
          <a:rect l="0" t="0" r="0" b="0"/>
          <a:pathLst>
            <a:path>
              <a:moveTo>
                <a:pt x="676979" y="0"/>
              </a:moveTo>
              <a:lnTo>
                <a:pt x="676979" y="138867"/>
              </a:lnTo>
              <a:lnTo>
                <a:pt x="0" y="138867"/>
              </a:lnTo>
              <a:lnTo>
                <a:pt x="0" y="277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0EB7CF-BBAA-4A12-BE92-28A0CE526358}">
      <dsp:nvSpPr>
        <dsp:cNvPr id="0" name=""/>
        <dsp:cNvSpPr/>
      </dsp:nvSpPr>
      <dsp:spPr>
        <a:xfrm>
          <a:off x="5857235" y="3501046"/>
          <a:ext cx="1041507" cy="69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 err="1"/>
            <a:t>StageGate</a:t>
          </a:r>
          <a:endParaRPr lang="es-MX" sz="1300" kern="1200" dirty="0"/>
        </a:p>
      </dsp:txBody>
      <dsp:txXfrm>
        <a:off x="5877571" y="3521382"/>
        <a:ext cx="1000835" cy="653666"/>
      </dsp:txXfrm>
    </dsp:sp>
    <dsp:sp modelId="{3496B980-ADAF-4658-9BBE-EE2E8A83083C}">
      <dsp:nvSpPr>
        <dsp:cNvPr id="0" name=""/>
        <dsp:cNvSpPr/>
      </dsp:nvSpPr>
      <dsp:spPr>
        <a:xfrm>
          <a:off x="7054968" y="3223310"/>
          <a:ext cx="676979" cy="27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"/>
              </a:lnTo>
              <a:lnTo>
                <a:pt x="676979" y="138867"/>
              </a:lnTo>
              <a:lnTo>
                <a:pt x="676979" y="277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A0FAF8-F68C-41FD-9AE9-CBF19910AFE5}">
      <dsp:nvSpPr>
        <dsp:cNvPr id="0" name=""/>
        <dsp:cNvSpPr/>
      </dsp:nvSpPr>
      <dsp:spPr>
        <a:xfrm>
          <a:off x="7211194" y="3501046"/>
          <a:ext cx="1041507" cy="69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SCRUM – AGILE</a:t>
          </a:r>
        </a:p>
      </dsp:txBody>
      <dsp:txXfrm>
        <a:off x="7231530" y="3521382"/>
        <a:ext cx="1000835" cy="653666"/>
      </dsp:txXfrm>
    </dsp:sp>
    <dsp:sp modelId="{B405029F-5D3E-480E-9A59-48DA4AC5ED39}">
      <dsp:nvSpPr>
        <dsp:cNvPr id="0" name=""/>
        <dsp:cNvSpPr/>
      </dsp:nvSpPr>
      <dsp:spPr>
        <a:xfrm>
          <a:off x="7054968" y="4195384"/>
          <a:ext cx="676979" cy="277735"/>
        </a:xfrm>
        <a:custGeom>
          <a:avLst/>
          <a:gdLst/>
          <a:ahLst/>
          <a:cxnLst/>
          <a:rect l="0" t="0" r="0" b="0"/>
          <a:pathLst>
            <a:path>
              <a:moveTo>
                <a:pt x="676979" y="0"/>
              </a:moveTo>
              <a:lnTo>
                <a:pt x="676979" y="138867"/>
              </a:lnTo>
              <a:lnTo>
                <a:pt x="0" y="138867"/>
              </a:lnTo>
              <a:lnTo>
                <a:pt x="0" y="2777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360F41-3C46-418F-959B-C2B53D7AB86D}">
      <dsp:nvSpPr>
        <dsp:cNvPr id="0" name=""/>
        <dsp:cNvSpPr/>
      </dsp:nvSpPr>
      <dsp:spPr>
        <a:xfrm>
          <a:off x="6534214" y="4473119"/>
          <a:ext cx="1041507" cy="6943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Entregable – </a:t>
          </a:r>
          <a:r>
            <a:rPr lang="es-MX" sz="1300" kern="1200" dirty="0" err="1"/>
            <a:t>frontdEnd</a:t>
          </a:r>
          <a:endParaRPr lang="es-MX" sz="1300" kern="1200" dirty="0"/>
        </a:p>
      </dsp:txBody>
      <dsp:txXfrm>
        <a:off x="6554550" y="4493455"/>
        <a:ext cx="1000835" cy="653666"/>
      </dsp:txXfrm>
    </dsp:sp>
    <dsp:sp modelId="{F8BC1841-017D-41C3-AA46-DEB42F328507}">
      <dsp:nvSpPr>
        <dsp:cNvPr id="0" name=""/>
        <dsp:cNvSpPr/>
      </dsp:nvSpPr>
      <dsp:spPr>
        <a:xfrm>
          <a:off x="7731948" y="4195384"/>
          <a:ext cx="676979" cy="27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"/>
              </a:lnTo>
              <a:lnTo>
                <a:pt x="676979" y="138867"/>
              </a:lnTo>
              <a:lnTo>
                <a:pt x="676979" y="277735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041B86-C750-4C19-9200-7794BD5A3EAB}">
      <dsp:nvSpPr>
        <dsp:cNvPr id="0" name=""/>
        <dsp:cNvSpPr/>
      </dsp:nvSpPr>
      <dsp:spPr>
        <a:xfrm>
          <a:off x="7888174" y="4473119"/>
          <a:ext cx="1041507" cy="69433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Entregable – </a:t>
          </a:r>
          <a:r>
            <a:rPr lang="es-MX" sz="1300" kern="1200" dirty="0" err="1"/>
            <a:t>Backend</a:t>
          </a:r>
          <a:r>
            <a:rPr lang="es-MX" sz="1300" kern="1200" dirty="0"/>
            <a:t> de la aplicación</a:t>
          </a:r>
        </a:p>
      </dsp:txBody>
      <dsp:txXfrm>
        <a:off x="7908510" y="4493455"/>
        <a:ext cx="1000835" cy="653666"/>
      </dsp:txXfrm>
    </dsp:sp>
    <dsp:sp modelId="{65C18A1B-4F04-4D4E-978A-880A5C38A300}">
      <dsp:nvSpPr>
        <dsp:cNvPr id="0" name=""/>
        <dsp:cNvSpPr/>
      </dsp:nvSpPr>
      <dsp:spPr>
        <a:xfrm>
          <a:off x="7054968" y="2251237"/>
          <a:ext cx="1353959" cy="27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"/>
              </a:lnTo>
              <a:lnTo>
                <a:pt x="1353959" y="138867"/>
              </a:lnTo>
              <a:lnTo>
                <a:pt x="1353959" y="2777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A5889F-13D2-45FF-9936-BA5CA7EB0BC9}">
      <dsp:nvSpPr>
        <dsp:cNvPr id="0" name=""/>
        <dsp:cNvSpPr/>
      </dsp:nvSpPr>
      <dsp:spPr>
        <a:xfrm>
          <a:off x="7888174" y="2528972"/>
          <a:ext cx="1041507" cy="69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Recursos humanos</a:t>
          </a:r>
        </a:p>
      </dsp:txBody>
      <dsp:txXfrm>
        <a:off x="7908510" y="2549308"/>
        <a:ext cx="1000835" cy="653666"/>
      </dsp:txXfrm>
    </dsp:sp>
    <dsp:sp modelId="{D3DBF6FC-9177-444D-9AB5-35CD76D4806C}">
      <dsp:nvSpPr>
        <dsp:cNvPr id="0" name=""/>
        <dsp:cNvSpPr/>
      </dsp:nvSpPr>
      <dsp:spPr>
        <a:xfrm>
          <a:off x="7054968" y="2251237"/>
          <a:ext cx="2707918" cy="2777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867"/>
              </a:lnTo>
              <a:lnTo>
                <a:pt x="2707918" y="138867"/>
              </a:lnTo>
              <a:lnTo>
                <a:pt x="2707918" y="27773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DEA25-352B-4AEE-97A7-FFD1683599D2}">
      <dsp:nvSpPr>
        <dsp:cNvPr id="0" name=""/>
        <dsp:cNvSpPr/>
      </dsp:nvSpPr>
      <dsp:spPr>
        <a:xfrm>
          <a:off x="9242133" y="2528972"/>
          <a:ext cx="1041507" cy="69433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300" kern="1200" dirty="0"/>
            <a:t>Logísticas</a:t>
          </a:r>
        </a:p>
      </dsp:txBody>
      <dsp:txXfrm>
        <a:off x="9262469" y="2549308"/>
        <a:ext cx="1000835" cy="653666"/>
      </dsp:txXfrm>
    </dsp:sp>
    <dsp:sp modelId="{4354F080-F0A7-42F9-B001-F5F1E1AF0807}">
      <dsp:nvSpPr>
        <dsp:cNvPr id="0" name=""/>
        <dsp:cNvSpPr/>
      </dsp:nvSpPr>
      <dsp:spPr>
        <a:xfrm>
          <a:off x="9717167" y="3223310"/>
          <a:ext cx="91440" cy="2777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7735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24500D-61ED-4B1B-90AA-E424A02548F9}">
      <dsp:nvSpPr>
        <dsp:cNvPr id="0" name=""/>
        <dsp:cNvSpPr/>
      </dsp:nvSpPr>
      <dsp:spPr>
        <a:xfrm>
          <a:off x="9242133" y="3501046"/>
          <a:ext cx="1041507" cy="69433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1300" kern="1200"/>
        </a:p>
      </dsp:txBody>
      <dsp:txXfrm>
        <a:off x="9262469" y="3521382"/>
        <a:ext cx="1000835" cy="6536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1007F-ACA7-45DF-B70A-CAC4F0FD6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C3B75C-BD09-41F7-93C7-08106FEA2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285BCB-5270-49C9-99DA-EAF9F6DC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BA8D1F-CB3A-4ADC-A751-BE2F871B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75AF37-C793-4DDA-90BB-39E1A02E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300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715BE-3C58-498E-BC77-52071DD12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0C216A-87D8-495A-B0F6-D948152EE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9CE7BD-11BC-4CA3-9191-8E82FBF8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EBAF68-3E01-44CF-8C39-19DD4CCF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3CE1AE-EC9D-4411-B3C1-B6D871E7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836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A967A0-0590-4A9C-854F-1F004D80F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466A931-DD46-44A9-B490-EFC2A3F81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139180-BD1C-4DE2-9D8E-BD5CEF1EB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6CE0-C01B-4BCF-BC7C-1B3D76688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1B5924-72A6-4AF0-BB0D-D200BA923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64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00" y="752791"/>
            <a:ext cx="10080000" cy="638829"/>
          </a:xfrm>
        </p:spPr>
        <p:txBody>
          <a:bodyPr anchor="b">
            <a:normAutofit/>
          </a:bodyPr>
          <a:lstStyle>
            <a:lvl1pPr algn="l">
              <a:defRPr lang="en-US" sz="2933" b="1" kern="1200" dirty="0">
                <a:solidFill>
                  <a:srgbClr val="171717"/>
                </a:solidFill>
                <a:latin typeface="Century Gothic" panose="020B05020202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6363944"/>
            <a:ext cx="1223557" cy="393061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 flipV="1">
            <a:off x="1056000" y="1391620"/>
            <a:ext cx="10080000" cy="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 userDrawn="1"/>
        </p:nvSpPr>
        <p:spPr>
          <a:xfrm>
            <a:off x="10668000" y="6377926"/>
            <a:ext cx="480000" cy="480074"/>
          </a:xfrm>
          <a:prstGeom prst="rect">
            <a:avLst/>
          </a:prstGeom>
          <a:solidFill>
            <a:srgbClr val="FF4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0" name="Marcador de número de diapositiva 6"/>
          <p:cNvSpPr txBox="1">
            <a:spLocks/>
          </p:cNvSpPr>
          <p:nvPr userDrawn="1"/>
        </p:nvSpPr>
        <p:spPr>
          <a:xfrm>
            <a:off x="10668000" y="6435401"/>
            <a:ext cx="480000" cy="365125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s-MX"/>
            </a:defPPr>
            <a:lvl1pPr marL="0" algn="r" defTabSz="1371509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4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09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263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17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8771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526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280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034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60E3A4-1810-40E3-8830-E5658244DEAC}" type="slidenum">
              <a:rPr lang="es-MX" sz="1200" b="1" smtClean="0">
                <a:solidFill>
                  <a:schemeClr val="bg1"/>
                </a:solidFill>
                <a:latin typeface="Century Gothic" panose="020B0502020202020204" pitchFamily="34" charset="0"/>
                <a:ea typeface="Roboto Black" panose="02000000000000000000" pitchFamily="2" charset="0"/>
              </a:rPr>
              <a:pPr algn="ctr"/>
              <a:t>‹Nº›</a:t>
            </a:fld>
            <a:endParaRPr lang="es-MX" sz="1200" b="1" dirty="0">
              <a:solidFill>
                <a:schemeClr val="bg1"/>
              </a:solidFill>
              <a:latin typeface="Century Gothic" panose="020B0502020202020204" pitchFamily="34" charset="0"/>
              <a:ea typeface="Roboto Black" panose="02000000000000000000" pitchFamily="2" charset="0"/>
            </a:endParaRPr>
          </a:p>
        </p:txBody>
      </p:sp>
      <p:sp>
        <p:nvSpPr>
          <p:cNvPr id="68" name="Rectángulo 67"/>
          <p:cNvSpPr/>
          <p:nvPr userDrawn="1"/>
        </p:nvSpPr>
        <p:spPr>
          <a:xfrm>
            <a:off x="1056000" y="0"/>
            <a:ext cx="1920000" cy="120019"/>
          </a:xfrm>
          <a:prstGeom prst="rect">
            <a:avLst/>
          </a:prstGeom>
          <a:solidFill>
            <a:srgbClr val="FF4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78940460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80">
          <p15:clr>
            <a:srgbClr val="FBAE40"/>
          </p15:clr>
        </p15:guide>
        <p15:guide id="2" pos="1088">
          <p15:clr>
            <a:srgbClr val="FBAE40"/>
          </p15:clr>
        </p15:guide>
        <p15:guide id="3" pos="10439">
          <p15:clr>
            <a:srgbClr val="FBAE40"/>
          </p15:clr>
        </p15:guide>
        <p15:guide id="4" orient="horz" pos="169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6000" y="752791"/>
            <a:ext cx="10080000" cy="638829"/>
          </a:xfrm>
        </p:spPr>
        <p:txBody>
          <a:bodyPr anchor="b">
            <a:normAutofit/>
          </a:bodyPr>
          <a:lstStyle>
            <a:lvl1pPr algn="l">
              <a:defRPr lang="en-US" sz="2933" b="1" kern="1200" dirty="0">
                <a:solidFill>
                  <a:srgbClr val="171717"/>
                </a:solidFill>
                <a:latin typeface="Century Gothic" panose="020B0502020202020204" pitchFamily="34" charset="0"/>
                <a:ea typeface="Roboto" panose="02000000000000000000" pitchFamily="2" charset="0"/>
                <a:cs typeface="+mn-cs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4" y="6363944"/>
            <a:ext cx="1223557" cy="393061"/>
          </a:xfrm>
          <a:prstGeom prst="rect">
            <a:avLst/>
          </a:prstGeom>
        </p:spPr>
      </p:pic>
      <p:cxnSp>
        <p:nvCxnSpPr>
          <p:cNvPr id="11" name="Conector recto 10"/>
          <p:cNvCxnSpPr/>
          <p:nvPr/>
        </p:nvCxnSpPr>
        <p:spPr>
          <a:xfrm flipV="1">
            <a:off x="1056000" y="1391620"/>
            <a:ext cx="10080000" cy="1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ángulo 18"/>
          <p:cNvSpPr/>
          <p:nvPr userDrawn="1"/>
        </p:nvSpPr>
        <p:spPr>
          <a:xfrm>
            <a:off x="10668000" y="6377926"/>
            <a:ext cx="480000" cy="480074"/>
          </a:xfrm>
          <a:prstGeom prst="rect">
            <a:avLst/>
          </a:prstGeom>
          <a:solidFill>
            <a:srgbClr val="FF4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 dirty="0">
              <a:latin typeface="Century Gothic" panose="020B0502020202020204" pitchFamily="34" charset="0"/>
            </a:endParaRPr>
          </a:p>
        </p:txBody>
      </p:sp>
      <p:sp>
        <p:nvSpPr>
          <p:cNvPr id="20" name="Marcador de número de diapositiva 6"/>
          <p:cNvSpPr txBox="1">
            <a:spLocks/>
          </p:cNvSpPr>
          <p:nvPr userDrawn="1"/>
        </p:nvSpPr>
        <p:spPr>
          <a:xfrm>
            <a:off x="10668000" y="6435401"/>
            <a:ext cx="480000" cy="365125"/>
          </a:xfrm>
          <a:prstGeom prst="rect">
            <a:avLst/>
          </a:prstGeom>
        </p:spPr>
        <p:txBody>
          <a:bodyPr vert="horz" lIns="60960" tIns="30480" rIns="60960" bIns="30480" rtlCol="0" anchor="ctr"/>
          <a:lstStyle>
            <a:defPPr>
              <a:defRPr lang="es-MX"/>
            </a:defPPr>
            <a:lvl1pPr marL="0" algn="r" defTabSz="1371509" rtl="0" eaLnBrk="1" latinLnBrk="0" hangingPunct="1"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54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509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7263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17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428771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114526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00280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034" algn="l" defTabSz="1371509" rtl="0" eaLnBrk="1" latinLnBrk="0" hangingPunct="1"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960E3A4-1810-40E3-8830-E5658244DEAC}" type="slidenum">
              <a:rPr lang="es-MX" sz="1200" b="1" smtClean="0">
                <a:solidFill>
                  <a:schemeClr val="bg1"/>
                </a:solidFill>
                <a:latin typeface="Century Gothic" panose="020B0502020202020204" pitchFamily="34" charset="0"/>
                <a:ea typeface="Roboto Black" panose="02000000000000000000" pitchFamily="2" charset="0"/>
              </a:rPr>
              <a:pPr algn="ctr"/>
              <a:t>‹Nº›</a:t>
            </a:fld>
            <a:endParaRPr lang="es-MX" sz="1200" b="1" dirty="0">
              <a:solidFill>
                <a:schemeClr val="bg1"/>
              </a:solidFill>
              <a:latin typeface="Century Gothic" panose="020B0502020202020204" pitchFamily="34" charset="0"/>
              <a:ea typeface="Roboto Black" panose="02000000000000000000" pitchFamily="2" charset="0"/>
            </a:endParaRPr>
          </a:p>
        </p:txBody>
      </p:sp>
      <p:sp>
        <p:nvSpPr>
          <p:cNvPr id="68" name="Rectángulo 67"/>
          <p:cNvSpPr/>
          <p:nvPr userDrawn="1"/>
        </p:nvSpPr>
        <p:spPr>
          <a:xfrm>
            <a:off x="1056000" y="0"/>
            <a:ext cx="1920000" cy="120019"/>
          </a:xfrm>
          <a:prstGeom prst="rect">
            <a:avLst/>
          </a:prstGeom>
          <a:solidFill>
            <a:srgbClr val="FF48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1178787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5780">
          <p15:clr>
            <a:srgbClr val="FBAE40"/>
          </p15:clr>
        </p15:guide>
        <p15:guide id="2" pos="1088">
          <p15:clr>
            <a:srgbClr val="FBAE40"/>
          </p15:clr>
        </p15:guide>
        <p15:guide id="3" pos="10439">
          <p15:clr>
            <a:srgbClr val="FBAE40"/>
          </p15:clr>
        </p15:guide>
        <p15:guide id="4" orient="horz" pos="169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EC4F-F328-4AF0-8E1D-F43ED7E07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B71F18-1156-422D-A2B6-9E8F8096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0089D6-BC66-4975-AA82-517E0C82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FCEF3C-4CF1-4204-8429-11CF5E9C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629779-0856-47A4-ADE3-146FB98B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705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A8F263-1821-451D-A251-25C662D9E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9E9046-9436-404C-AEFE-448064562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5C4226-354D-4AC8-BAC0-8D3B4F81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8A689-E711-435C-9247-B92329EF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9CAB19-21D3-42D1-8710-DA8CB98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077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E8CF3-BCA0-4AFA-9176-04ADA1097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BA3C1A-5298-4F1C-BE2E-4C2704210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DA8034-9DFC-4A10-B542-60E5A1D5F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70510D-190A-463A-B29A-34C099054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51A87A9-78B0-4E1C-835A-D4B45374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6EEF6-4B78-41A5-9711-4A194C47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06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E6A7E-A73D-4133-BEAD-36A89B227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519C87-B506-4CC0-8147-A408EA06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E0AC5F3-47B3-475A-94C6-FD7F662DC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FA3DB8-7294-4B9E-9032-81B029807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AEF9FE9-4133-4E1E-8636-CF72EE6EF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C765A09-B3DC-472F-8A22-DE2D6A3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D1E74AD-B08C-4648-B8C4-5F09E722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3B9163-A6F1-47CB-80CC-6E08B26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414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36D45B-BD87-461E-AD71-8F211810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4E03E21-C4C2-4F1F-A251-E2379443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A7C830-DC29-4017-AD98-23379B44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7E4E8A-7D58-4FE8-B21C-9E1EECC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140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27DCCB6-C205-43D9-B7C4-6E3C0DEEB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DD8048-96B6-44FE-B7C3-2CAB0865C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FF9D12-29A4-41CC-A422-E50B1ECA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54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9B1CA-BB21-4AEF-B346-E278484B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E6846-5837-4669-A8C9-2800C336F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5F1640C-5837-49EE-ADF7-9E55FA1F0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A3795-389E-4840-952C-51076A2FC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A8833-F90D-4215-8F1F-B62EC77A1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EECC6A-3173-4F4E-AC86-239FDC45C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4544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D4C03-1B4A-47C0-AA44-310CB651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B248C0C-7455-4F85-94CA-FF7BE531E1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A59B553-BB88-468B-895A-332E92C3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D84AA2-2399-44EB-9B38-DB7D2FA64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6FAD38-181A-4933-B5AB-4A4386832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EA116F3-A302-4D3F-A9B7-AA8AF804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07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D084F9-CF21-4BEF-8CEA-DC0C5E42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EE581C-D55C-4759-A5AF-5F2DA7EBD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C59E7D-C3FD-4F17-9981-6B8A4A8F0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1B6CA-3E64-4417-A971-B22AD0BC0050}" type="datetimeFigureOut">
              <a:rPr lang="es-MX" smtClean="0"/>
              <a:t>11/10/2019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45FFC-BECF-491C-A052-46776383EF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DC0D90-7CA3-4F81-857D-57F771F0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95CF6-9DDF-4FF0-808A-3AA6031F943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709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343BB732-07DB-4A05-AD31-B4A93BE42F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9623733"/>
              </p:ext>
            </p:extLst>
          </p:nvPr>
        </p:nvGraphicFramePr>
        <p:xfrm>
          <a:off x="0" y="0"/>
          <a:ext cx="10494498" cy="672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75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EEA0D4C-8D72-4A28-B076-FDFA0F1E6BDA}"/>
              </a:ext>
            </a:extLst>
          </p:cNvPr>
          <p:cNvSpPr/>
          <p:nvPr/>
        </p:nvSpPr>
        <p:spPr>
          <a:xfrm>
            <a:off x="1885071" y="759655"/>
            <a:ext cx="2293034" cy="143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Subetapa 1: Análisis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BDE0F3-BF9A-426C-9C7F-4B114EDBF8DB}"/>
              </a:ext>
            </a:extLst>
          </p:cNvPr>
          <p:cNvSpPr/>
          <p:nvPr/>
        </p:nvSpPr>
        <p:spPr>
          <a:xfrm>
            <a:off x="4330505" y="759654"/>
            <a:ext cx="2293034" cy="143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Subetapa 2: Diseño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DDEDB49-A5E9-476B-8547-D8F6794D03D2}"/>
              </a:ext>
            </a:extLst>
          </p:cNvPr>
          <p:cNvSpPr/>
          <p:nvPr/>
        </p:nvSpPr>
        <p:spPr>
          <a:xfrm>
            <a:off x="6775939" y="759653"/>
            <a:ext cx="2293034" cy="143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Ejecución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4AFD428-6E98-4231-B677-67BDD5528A71}"/>
              </a:ext>
            </a:extLst>
          </p:cNvPr>
          <p:cNvSpPr/>
          <p:nvPr/>
        </p:nvSpPr>
        <p:spPr>
          <a:xfrm>
            <a:off x="9373773" y="759653"/>
            <a:ext cx="2293034" cy="14349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postmortum</a:t>
            </a: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43C647-E2A2-481A-9F92-A59ABB950C2C}"/>
              </a:ext>
            </a:extLst>
          </p:cNvPr>
          <p:cNvSpPr/>
          <p:nvPr/>
        </p:nvSpPr>
        <p:spPr>
          <a:xfrm>
            <a:off x="1885071" y="2461846"/>
            <a:ext cx="9781736" cy="4051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2D681BF4-9C48-455F-84B4-8EF2D5498CA0}"/>
              </a:ext>
            </a:extLst>
          </p:cNvPr>
          <p:cNvCxnSpPr>
            <a:cxnSpLocks/>
          </p:cNvCxnSpPr>
          <p:nvPr/>
        </p:nvCxnSpPr>
        <p:spPr>
          <a:xfrm flipH="1">
            <a:off x="4178105" y="464234"/>
            <a:ext cx="76200" cy="6393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070F6537-5818-4412-9C59-56C8180B18EA}"/>
              </a:ext>
            </a:extLst>
          </p:cNvPr>
          <p:cNvCxnSpPr>
            <a:cxnSpLocks/>
          </p:cNvCxnSpPr>
          <p:nvPr/>
        </p:nvCxnSpPr>
        <p:spPr>
          <a:xfrm flipH="1">
            <a:off x="6623539" y="506437"/>
            <a:ext cx="76200" cy="6393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636C8E9-7C92-451C-892B-8502EEBF79E9}"/>
              </a:ext>
            </a:extLst>
          </p:cNvPr>
          <p:cNvCxnSpPr>
            <a:cxnSpLocks/>
          </p:cNvCxnSpPr>
          <p:nvPr/>
        </p:nvCxnSpPr>
        <p:spPr>
          <a:xfrm flipH="1">
            <a:off x="9166861" y="464234"/>
            <a:ext cx="76200" cy="63937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0F898881-F939-433C-911F-7643CEDDA509}"/>
              </a:ext>
            </a:extLst>
          </p:cNvPr>
          <p:cNvSpPr/>
          <p:nvPr/>
        </p:nvSpPr>
        <p:spPr>
          <a:xfrm>
            <a:off x="1012874" y="2658794"/>
            <a:ext cx="984738" cy="77020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Proceso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3C9C9A-52F2-41A6-B28F-18AD6CC28400}"/>
              </a:ext>
            </a:extLst>
          </p:cNvPr>
          <p:cNvSpPr/>
          <p:nvPr/>
        </p:nvSpPr>
        <p:spPr>
          <a:xfrm>
            <a:off x="2785403" y="2771335"/>
            <a:ext cx="984738" cy="872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Requerimientos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59D5D73-03EF-466B-A3D8-45D850400BE0}"/>
              </a:ext>
            </a:extLst>
          </p:cNvPr>
          <p:cNvSpPr/>
          <p:nvPr/>
        </p:nvSpPr>
        <p:spPr>
          <a:xfrm>
            <a:off x="2815298" y="4229685"/>
            <a:ext cx="984738" cy="872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Maqueta visual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397A059-7BEF-4B16-B7D4-0EB059F5B625}"/>
              </a:ext>
            </a:extLst>
          </p:cNvPr>
          <p:cNvSpPr/>
          <p:nvPr/>
        </p:nvSpPr>
        <p:spPr>
          <a:xfrm>
            <a:off x="5076093" y="3615397"/>
            <a:ext cx="984738" cy="872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Arquitectura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43C4AE2-5C6C-4A07-B91D-5A3294F851AB}"/>
              </a:ext>
            </a:extLst>
          </p:cNvPr>
          <p:cNvSpPr/>
          <p:nvPr/>
        </p:nvSpPr>
        <p:spPr>
          <a:xfrm>
            <a:off x="6882619" y="2771334"/>
            <a:ext cx="984738" cy="872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Plan de pruebas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65913EA6-529A-4222-A6BA-E1B7EABC6094}"/>
              </a:ext>
            </a:extLst>
          </p:cNvPr>
          <p:cNvSpPr/>
          <p:nvPr/>
        </p:nvSpPr>
        <p:spPr>
          <a:xfrm>
            <a:off x="7727854" y="4665783"/>
            <a:ext cx="984738" cy="872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Reporte  de incidentes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B0E0145-ABAE-4F32-8B6B-C6ED09A9A3DF}"/>
              </a:ext>
            </a:extLst>
          </p:cNvPr>
          <p:cNvSpPr/>
          <p:nvPr/>
        </p:nvSpPr>
        <p:spPr>
          <a:xfrm>
            <a:off x="10324221" y="3713868"/>
            <a:ext cx="984738" cy="8721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Indicadores</a:t>
            </a:r>
          </a:p>
        </p:txBody>
      </p: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D5B2147D-47BD-4EA8-B18D-D0471B8587E1}"/>
              </a:ext>
            </a:extLst>
          </p:cNvPr>
          <p:cNvCxnSpPr>
            <a:stCxn id="14" idx="6"/>
            <a:endCxn id="15" idx="1"/>
          </p:cNvCxnSpPr>
          <p:nvPr/>
        </p:nvCxnSpPr>
        <p:spPr>
          <a:xfrm>
            <a:off x="1997612" y="3043897"/>
            <a:ext cx="787791" cy="16353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70E17CC3-E215-40A0-B2CD-10E9BDD23E50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rot="16200000" flipH="1">
            <a:off x="2999643" y="3921660"/>
            <a:ext cx="586153" cy="298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Conector: angular 26">
            <a:extLst>
              <a:ext uri="{FF2B5EF4-FFF2-40B4-BE49-F238E27FC236}">
                <a16:creationId xmlns:a16="http://schemas.microsoft.com/office/drawing/2014/main" id="{A306EFCD-D0F3-4387-891D-86ABCE148062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3800036" y="4051496"/>
            <a:ext cx="1276057" cy="61428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5DBB1C5-7326-4F64-BB6B-9216CF8D345A}"/>
              </a:ext>
            </a:extLst>
          </p:cNvPr>
          <p:cNvSpPr txBox="1"/>
          <p:nvPr/>
        </p:nvSpPr>
        <p:spPr>
          <a:xfrm>
            <a:off x="0" y="211015"/>
            <a:ext cx="1406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Proceso de desarrollo de software</a:t>
            </a:r>
          </a:p>
        </p:txBody>
      </p:sp>
    </p:spTree>
    <p:extLst>
      <p:ext uri="{BB962C8B-B14F-4D97-AF65-F5344CB8AC3E}">
        <p14:creationId xmlns:p14="http://schemas.microsoft.com/office/powerpoint/2010/main" val="16705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BB5AD12-8774-4006-B51A-C7A565383D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750" b="17317"/>
          <a:stretch/>
        </p:blipFill>
        <p:spPr>
          <a:xfrm>
            <a:off x="0" y="1698171"/>
            <a:ext cx="12192000" cy="3971109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CB016593-0DD9-4775-AF57-08A3638A4DCB}"/>
              </a:ext>
            </a:extLst>
          </p:cNvPr>
          <p:cNvSpPr/>
          <p:nvPr/>
        </p:nvSpPr>
        <p:spPr>
          <a:xfrm>
            <a:off x="3953021" y="1962444"/>
            <a:ext cx="3165231" cy="18428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0100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Actividades técnicas y administrativas internas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69810"/>
              </p:ext>
            </p:extLst>
          </p:nvPr>
        </p:nvGraphicFramePr>
        <p:xfrm>
          <a:off x="676172" y="1749734"/>
          <a:ext cx="8906486" cy="3755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213">
                  <a:extLst>
                    <a:ext uri="{9D8B030D-6E8A-4147-A177-3AD203B41FA5}">
                      <a16:colId xmlns:a16="http://schemas.microsoft.com/office/drawing/2014/main" val="3715543624"/>
                    </a:ext>
                  </a:extLst>
                </a:gridCol>
                <a:gridCol w="7578273">
                  <a:extLst>
                    <a:ext uri="{9D8B030D-6E8A-4147-A177-3AD203B41FA5}">
                      <a16:colId xmlns:a16="http://schemas.microsoft.com/office/drawing/2014/main" val="1762466464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Numero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Actividad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4914217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053151864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1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496698517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3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Diseño esquemático del prototipo del dispositivo para medir el kilometraje.</a:t>
                      </a:r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5857297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4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Reporte administrativo de compra de materiales con base en el diseño esquemático.</a:t>
                      </a:r>
                      <a:endParaRPr lang="es-MX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55848350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5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Prototipo ensamblado basado en el diseño esquemático.</a:t>
                      </a:r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791052698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6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Plan de pruebas (elaboración de matriz de pruebas para validar el prototipo).</a:t>
                      </a:r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007256676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398596015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8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Reporte de incidencias (ejecución de la matriz de pruebas para validar los mínimos entregables).</a:t>
                      </a:r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119698439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9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Reporte de reingeniería (corrección de errores con base en el reporte de pruebas en la fase anterior).</a:t>
                      </a:r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21448480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s-MX" sz="1200" dirty="0"/>
                        <a:t>10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Nuevos requerimientos funcionales y no funcionales (ejecución de matriz de pruebas con las correcciones pertinentes para validar el prototipo).</a:t>
                      </a:r>
                      <a:endParaRPr lang="es-MX" sz="11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79592662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11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Diagnóstico de nivele de madurez tecnológico del proyecto 7</a:t>
                      </a:r>
                      <a:endParaRPr lang="es-MX" sz="1100" dirty="0">
                        <a:solidFill>
                          <a:srgbClr val="00206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406383853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r>
                        <a:rPr lang="es-MX" sz="1200" dirty="0">
                          <a:solidFill>
                            <a:srgbClr val="FF0000"/>
                          </a:solidFill>
                        </a:rPr>
                        <a:t>12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dirty="0">
                          <a:solidFill>
                            <a:srgbClr val="FF0000"/>
                          </a:solidFill>
                        </a:rPr>
                        <a:t>Instrumentos de propiedad intelectual que acrediten el apropiamiento y procuración del acervo de capital intelectual (modelo de utilidad, derechos de autor, marcas, artículos científicos, reportes técnicos, etc.)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685160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sz="1200" dirty="0"/>
                        <a:t>13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1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Informe final de auditoría tecnológica (evaluación de los componentes para el prototipo del dispositivo).</a:t>
                      </a:r>
                      <a:endParaRPr lang="es-MX" sz="11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321994793"/>
                  </a:ext>
                </a:extLst>
              </a:tr>
            </a:tbl>
          </a:graphicData>
        </a:graphic>
      </p:graphicFrame>
      <p:sp>
        <p:nvSpPr>
          <p:cNvPr id="17" name="Flecha: hacia la izquierda 16">
            <a:extLst>
              <a:ext uri="{FF2B5EF4-FFF2-40B4-BE49-F238E27FC236}">
                <a16:creationId xmlns:a16="http://schemas.microsoft.com/office/drawing/2014/main" id="{1C369D64-FAAA-4900-BF24-E5AD34A3C8CA}"/>
              </a:ext>
            </a:extLst>
          </p:cNvPr>
          <p:cNvSpPr/>
          <p:nvPr/>
        </p:nvSpPr>
        <p:spPr>
          <a:xfrm>
            <a:off x="9748911" y="2264898"/>
            <a:ext cx="2082018" cy="1547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Flecha: hacia la izquierda 17">
            <a:extLst>
              <a:ext uri="{FF2B5EF4-FFF2-40B4-BE49-F238E27FC236}">
                <a16:creationId xmlns:a16="http://schemas.microsoft.com/office/drawing/2014/main" id="{844A3418-3B4B-4776-AD86-F553D319B2CF}"/>
              </a:ext>
            </a:extLst>
          </p:cNvPr>
          <p:cNvSpPr/>
          <p:nvPr/>
        </p:nvSpPr>
        <p:spPr>
          <a:xfrm>
            <a:off x="9825111" y="3343421"/>
            <a:ext cx="2082018" cy="15474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427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Entregables comprometidos</a:t>
            </a:r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663528"/>
              </p:ext>
            </p:extLst>
          </p:nvPr>
        </p:nvGraphicFramePr>
        <p:xfrm>
          <a:off x="1056000" y="1735667"/>
          <a:ext cx="8128000" cy="3569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920">
                  <a:extLst>
                    <a:ext uri="{9D8B030D-6E8A-4147-A177-3AD203B41FA5}">
                      <a16:colId xmlns:a16="http://schemas.microsoft.com/office/drawing/2014/main" val="3715543624"/>
                    </a:ext>
                  </a:extLst>
                </a:gridCol>
                <a:gridCol w="4944533">
                  <a:extLst>
                    <a:ext uri="{9D8B030D-6E8A-4147-A177-3AD203B41FA5}">
                      <a16:colId xmlns:a16="http://schemas.microsoft.com/office/drawing/2014/main" val="1762466464"/>
                    </a:ext>
                  </a:extLst>
                </a:gridCol>
                <a:gridCol w="2085547">
                  <a:extLst>
                    <a:ext uri="{9D8B030D-6E8A-4147-A177-3AD203B41FA5}">
                      <a16:colId xmlns:a16="http://schemas.microsoft.com/office/drawing/2014/main" val="1964342003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r>
                        <a:rPr lang="es-MX" sz="1200" dirty="0"/>
                        <a:t>Numero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Actividad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200" dirty="0"/>
                        <a:t>Estado</a:t>
                      </a:r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24914217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s-MX" sz="1200" dirty="0"/>
                        <a:t>1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Diseño esquemático del circuito para el prototipo del dispositivo.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053151864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r>
                        <a:rPr lang="es-MX" sz="1200" dirty="0"/>
                        <a:t>2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Fabricación del prototipo del dispositivo con base en el diseño esquemático realizado y aprobado. Proceso del diseño del producto.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49669851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s-MX" sz="1200" dirty="0"/>
                        <a:t>3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Pruebas del prototipo para validar el cumplimiento de los requerimientos mínimos entregables.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145857297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s-MX" sz="1200" dirty="0"/>
                        <a:t>4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Prototipo final validado con los objetivos principales del proyecto.</a:t>
                      </a:r>
                      <a:endParaRPr lang="es-MX" sz="1200" dirty="0">
                        <a:solidFill>
                          <a:srgbClr val="FF0000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35584835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s-MX" sz="1200" dirty="0"/>
                        <a:t>5</a:t>
                      </a: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r>
                        <a:rPr lang="es-MX" sz="1800" b="0" i="0" u="none" strike="noStrike" kern="1200" baseline="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Entrega de reporte con resultados del prototipo final.</a:t>
                      </a:r>
                      <a:endParaRPr lang="es-MX" sz="1200" dirty="0">
                        <a:solidFill>
                          <a:srgbClr val="7030A0"/>
                        </a:solidFill>
                      </a:endParaRPr>
                    </a:p>
                  </a:txBody>
                  <a:tcPr marL="60960" marR="60960" marT="30480" marB="30480"/>
                </a:tc>
                <a:tc>
                  <a:txBody>
                    <a:bodyPr/>
                    <a:lstStyle/>
                    <a:p>
                      <a:endParaRPr lang="es-MX" sz="1200" dirty="0"/>
                    </a:p>
                  </a:txBody>
                  <a:tcPr marL="60960" marR="60960" marT="30480" marB="30480"/>
                </a:tc>
                <a:extLst>
                  <a:ext uri="{0D108BD9-81ED-4DB2-BD59-A6C34878D82A}">
                    <a16:rowId xmlns:a16="http://schemas.microsoft.com/office/drawing/2014/main" val="2791052698"/>
                  </a:ext>
                </a:extLst>
              </a:tr>
            </a:tbl>
          </a:graphicData>
        </a:graphic>
      </p:graphicFrame>
      <p:pic>
        <p:nvPicPr>
          <p:cNvPr id="4" name="Picture 2" descr="Resultado de imagen para green arrow validation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876" y="2004297"/>
            <a:ext cx="663834" cy="6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Resultado de imagen para progress bar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20133" r="19879" b="22267"/>
          <a:stretch/>
        </p:blipFill>
        <p:spPr bwMode="auto">
          <a:xfrm>
            <a:off x="7444876" y="3240581"/>
            <a:ext cx="475487" cy="47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progress bar 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21" t="20133" r="19879" b="22267"/>
          <a:stretch/>
        </p:blipFill>
        <p:spPr bwMode="auto">
          <a:xfrm>
            <a:off x="7444877" y="4173407"/>
            <a:ext cx="475487" cy="47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Multiplicar 6"/>
          <p:cNvSpPr/>
          <p:nvPr/>
        </p:nvSpPr>
        <p:spPr>
          <a:xfrm>
            <a:off x="7406625" y="4992265"/>
            <a:ext cx="551991" cy="3649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/>
          </a:p>
        </p:txBody>
      </p:sp>
      <p:sp>
        <p:nvSpPr>
          <p:cNvPr id="8" name="Multiplicar 7"/>
          <p:cNvSpPr/>
          <p:nvPr/>
        </p:nvSpPr>
        <p:spPr>
          <a:xfrm>
            <a:off x="7500797" y="5518121"/>
            <a:ext cx="551991" cy="364969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537533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F6E28A03CC274FB32826ED3448C5DD" ma:contentTypeVersion="8" ma:contentTypeDescription="Create a new document." ma:contentTypeScope="" ma:versionID="04cd88579f86b8a599faf9176d06b09f">
  <xsd:schema xmlns:xsd="http://www.w3.org/2001/XMLSchema" xmlns:xs="http://www.w3.org/2001/XMLSchema" xmlns:p="http://schemas.microsoft.com/office/2006/metadata/properties" xmlns:ns3="3e64e71a-05d5-4c99-bd35-55527126a0df" targetNamespace="http://schemas.microsoft.com/office/2006/metadata/properties" ma:root="true" ma:fieldsID="df7a72d7e76f171f64a2b2d00a7eac5a" ns3:_="">
    <xsd:import namespace="3e64e71a-05d5-4c99-bd35-55527126a0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64e71a-05d5-4c99-bd35-55527126a0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4A8B31-FDB6-4737-BDAE-E9BD94C9F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64e71a-05d5-4c99-bd35-55527126a0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3212A6-227E-4CCC-9B72-4717ECAAF9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5FA2E9-0DC8-4AB1-BD05-48BFB3489E78}">
  <ds:schemaRefs>
    <ds:schemaRef ds:uri="http://www.w3.org/XML/1998/namespace"/>
    <ds:schemaRef ds:uri="3e64e71a-05d5-4c99-bd35-55527126a0df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305</Words>
  <Application>Microsoft Office PowerPoint</Application>
  <PresentationFormat>Panorámica</PresentationFormat>
  <Paragraphs>63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Tema de Office</vt:lpstr>
      <vt:lpstr>Presentación de PowerPoint</vt:lpstr>
      <vt:lpstr>Presentación de PowerPoint</vt:lpstr>
      <vt:lpstr>Presentación de PowerPoint</vt:lpstr>
      <vt:lpstr>Actividades técnicas y administrativas internas</vt:lpstr>
      <vt:lpstr>Entregables comprometidos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Saurat Xiuhcoatl ....</dc:creator>
  <cp:lastModifiedBy>Saurat Xiuhcoatl ....</cp:lastModifiedBy>
  <cp:revision>3</cp:revision>
  <dcterms:created xsi:type="dcterms:W3CDTF">2019-10-11T20:11:33Z</dcterms:created>
  <dcterms:modified xsi:type="dcterms:W3CDTF">2019-10-11T21:32:18Z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0x0101005CF6E28A03CC274FB32826ED3448C5DD</vt:lpwstr>
  </property>
</Properties>
</file>