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0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A2BA-6B9D-4FFD-B7AF-1217DFBBAE2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CC98-FCDF-4D7C-BA83-5154D99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Muazu</a:t>
            </a:r>
            <a:r>
              <a:rPr lang="en-GB" dirty="0" smtClean="0"/>
              <a:t> </a:t>
            </a:r>
            <a:r>
              <a:rPr lang="en-GB" dirty="0" err="1" smtClean="0"/>
              <a:t>Fadhilullahi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068"/>
            <a:ext cx="10337800" cy="999066"/>
          </a:xfrm>
        </p:spPr>
        <p:txBody>
          <a:bodyPr>
            <a:normAutofit/>
          </a:bodyPr>
          <a:lstStyle/>
          <a:p>
            <a:r>
              <a:rPr lang="en-GB" dirty="0" smtClean="0"/>
              <a:t>ONLINE STORE CHECKOUT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297" y="3132655"/>
            <a:ext cx="255693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Add items interested in to the cart</a:t>
            </a:r>
            <a:endParaRPr lang="en-US" sz="2000" dirty="0"/>
          </a:p>
        </p:txBody>
      </p:sp>
      <p:sp>
        <p:nvSpPr>
          <p:cNvPr id="6" name="Parallelogram 5"/>
          <p:cNvSpPr/>
          <p:nvPr/>
        </p:nvSpPr>
        <p:spPr>
          <a:xfrm>
            <a:off x="321731" y="4927598"/>
            <a:ext cx="2650067" cy="93133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Output: Displays all items added and total price</a:t>
            </a:r>
            <a:endParaRPr lang="en-US" sz="2000" dirty="0"/>
          </a:p>
        </p:txBody>
      </p:sp>
      <p:sp>
        <p:nvSpPr>
          <p:cNvPr id="7" name="Diamond 6"/>
          <p:cNvSpPr/>
          <p:nvPr/>
        </p:nvSpPr>
        <p:spPr>
          <a:xfrm>
            <a:off x="4161366" y="2489200"/>
            <a:ext cx="2692400" cy="18965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Continue Shopping?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39195" y="5008029"/>
            <a:ext cx="2235199" cy="770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Confirm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25600" y="2489200"/>
            <a:ext cx="0" cy="59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646763" y="4097855"/>
            <a:ext cx="1" cy="8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 flipV="1">
            <a:off x="2855381" y="5393264"/>
            <a:ext cx="649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39067" y="1651005"/>
            <a:ext cx="0" cy="37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1625600"/>
            <a:ext cx="200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7566" y="1651005"/>
            <a:ext cx="0" cy="83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</p:cNvCxnSpPr>
          <p:nvPr/>
        </p:nvCxnSpPr>
        <p:spPr>
          <a:xfrm flipH="1">
            <a:off x="2925230" y="3437467"/>
            <a:ext cx="1236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5507566" y="4385734"/>
            <a:ext cx="0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6935" y="31326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31371" y="44651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9" idx="1"/>
          </p:cNvCxnSpPr>
          <p:nvPr/>
        </p:nvCxnSpPr>
        <p:spPr>
          <a:xfrm flipV="1">
            <a:off x="6775448" y="5393264"/>
            <a:ext cx="2063747" cy="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85215" y="5041899"/>
            <a:ext cx="2235199" cy="770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payment details and billing address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050861" y="3259660"/>
            <a:ext cx="1811866" cy="125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End</a:t>
            </a:r>
            <a:endParaRPr lang="en-US" sz="3200" dirty="0"/>
          </a:p>
        </p:txBody>
      </p:sp>
      <p:cxnSp>
        <p:nvCxnSpPr>
          <p:cNvPr id="43" name="Straight Arrow Connector 42"/>
          <p:cNvCxnSpPr>
            <a:stCxn id="9" idx="0"/>
            <a:endCxn id="41" idx="4"/>
          </p:cNvCxnSpPr>
          <p:nvPr/>
        </p:nvCxnSpPr>
        <p:spPr>
          <a:xfrm flipH="1" flipV="1">
            <a:off x="9956794" y="4512726"/>
            <a:ext cx="1" cy="49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00" y="1651005"/>
            <a:ext cx="1439333" cy="83819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794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Typical Weekday Morning in Ramadan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80667" y="1914899"/>
            <a:ext cx="0" cy="5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147734" y="2456765"/>
            <a:ext cx="2065867" cy="13885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time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131734" y="3151031"/>
            <a:ext cx="101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7213601" y="3151031"/>
            <a:ext cx="948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1734" y="2806124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Before 5:20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60023" y="2806124"/>
            <a:ext cx="112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5:20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131734" y="999067"/>
            <a:ext cx="0" cy="21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40000" y="1016000"/>
            <a:ext cx="159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23066" y="1016000"/>
            <a:ext cx="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49400" y="1652074"/>
            <a:ext cx="1981199" cy="76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Eat </a:t>
            </a:r>
            <a:r>
              <a:rPr lang="en-GB" dirty="0" err="1" smtClean="0"/>
              <a:t>Sahur</a:t>
            </a:r>
            <a:r>
              <a:rPr lang="en-GB" dirty="0" smtClean="0"/>
              <a:t> / Pre – dawn meal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161867" y="3151031"/>
            <a:ext cx="0" cy="9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299200" y="41148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6401" y="3913034"/>
            <a:ext cx="2099732" cy="96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Perform ablution and pray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>
          <a:xfrm flipH="1">
            <a:off x="2523066" y="2421467"/>
            <a:ext cx="16934" cy="206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3066" y="4487333"/>
            <a:ext cx="169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</p:cNvCxnSpPr>
          <p:nvPr/>
        </p:nvCxnSpPr>
        <p:spPr>
          <a:xfrm>
            <a:off x="5266267" y="4880915"/>
            <a:ext cx="8467" cy="38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394201" y="5256128"/>
            <a:ext cx="1803399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Have bath, brush and get dressed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46701" y="5933461"/>
            <a:ext cx="54611" cy="7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418244" y="1267638"/>
            <a:ext cx="1558711" cy="6360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Wake up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62" idx="1"/>
          </p:cNvCxnSpPr>
          <p:nvPr/>
        </p:nvCxnSpPr>
        <p:spPr>
          <a:xfrm flipV="1">
            <a:off x="5346701" y="6502400"/>
            <a:ext cx="2869777" cy="12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216478" y="6146800"/>
            <a:ext cx="1845313" cy="7112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 to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Flowchart</vt:lpstr>
      <vt:lpstr>ONLINE STORE CHECKOUT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NEW</dc:creator>
  <cp:lastModifiedBy>NEW</cp:lastModifiedBy>
  <cp:revision>8</cp:revision>
  <dcterms:created xsi:type="dcterms:W3CDTF">2023-04-11T11:48:55Z</dcterms:created>
  <dcterms:modified xsi:type="dcterms:W3CDTF">2023-04-11T12:47:30Z</dcterms:modified>
</cp:coreProperties>
</file>