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Introduction to Compose animations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797121" y="1721225"/>
            <a:ext cx="2632309" cy="154586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Expanding list item </a:t>
            </a:r>
            <a:r>
              <a:rPr lang="en-US" sz="2400" dirty="0" err="1"/>
              <a:t>Composables</a:t>
            </a:r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4469343" y="1721224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Animate size changes of </a:t>
            </a:r>
            <a:r>
              <a:rPr lang="en-US" sz="2400" dirty="0" err="1"/>
              <a:t>Composables</a:t>
            </a:r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12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8227581" y="1721224"/>
            <a:ext cx="2860629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Animate multiple components of </a:t>
            </a:r>
            <a:r>
              <a:rPr lang="en-US" sz="2400" dirty="0" err="1"/>
              <a:t>Composables</a:t>
            </a:r>
            <a:endParaRPr lang="en-US" sz="2400" dirty="0"/>
          </a:p>
          <a:p>
            <a:pPr algn="ctr"/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cxnSpLocks/>
            <a:stCxn id="29" idx="0"/>
            <a:endCxn id="36" idx="2"/>
          </p:cNvCxnSpPr>
          <p:nvPr/>
        </p:nvCxnSpPr>
        <p:spPr>
          <a:xfrm flipV="1">
            <a:off x="3429430" y="2494158"/>
            <a:ext cx="1039913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>
            <a:off x="7187668" y="2494158"/>
            <a:ext cx="103991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CFA1B205-0C27-4402-A9E8-3C807A9F995F}"/>
              </a:ext>
            </a:extLst>
          </p:cNvPr>
          <p:cNvSpPr/>
          <p:nvPr/>
        </p:nvSpPr>
        <p:spPr>
          <a:xfrm>
            <a:off x="2240910" y="3871929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Collapsing toolbar with Column</a:t>
            </a:r>
          </a:p>
          <a:p>
            <a:pPr algn="ctr"/>
            <a:endParaRPr lang="en-US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2F0799E-7FCB-4CC7-86A3-C93D9BBBC420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>
            <a:off x="2240910" y="2494158"/>
            <a:ext cx="8847300" cy="2150705"/>
          </a:xfrm>
          <a:prstGeom prst="curvedConnector5">
            <a:avLst>
              <a:gd name="adj1" fmla="val -2584"/>
              <a:gd name="adj2" fmla="val 50000"/>
              <a:gd name="adj3" fmla="val 102584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5C61754F-E1B0-49FB-BBE8-D392CCB6027D}"/>
              </a:ext>
            </a:extLst>
          </p:cNvPr>
          <p:cNvSpPr/>
          <p:nvPr/>
        </p:nvSpPr>
        <p:spPr>
          <a:xfrm>
            <a:off x="6939570" y="3871929"/>
            <a:ext cx="2718325" cy="1545868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Collapsing toolbar with </a:t>
            </a:r>
            <a:r>
              <a:rPr lang="en-US" sz="2400" dirty="0" err="1"/>
              <a:t>LazyColumn</a:t>
            </a:r>
            <a:endParaRPr lang="en-US" sz="2400" dirty="0"/>
          </a:p>
          <a:p>
            <a:pPr algn="ctr"/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107D57-5F59-4568-8343-72A615572648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>
            <a:off x="4959235" y="4644863"/>
            <a:ext cx="1980335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8" grpId="0" animBg="1"/>
      <p:bldP spid="11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Introduction to Compose animations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28</cp:revision>
  <dcterms:created xsi:type="dcterms:W3CDTF">2020-10-20T13:42:23Z</dcterms:created>
  <dcterms:modified xsi:type="dcterms:W3CDTF">2021-08-31T16:40:43Z</dcterms:modified>
</cp:coreProperties>
</file>