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1807-3C2D-4F56-B727-6EBDF036C1E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182FD-B29B-4E5A-9F1D-64AA80E1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182FD-B29B-4E5A-9F1D-64AA80E17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713312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Column, Row and Box in Compose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AF6D8E-C6B6-44FD-8388-7B4926E72862}"/>
              </a:ext>
            </a:extLst>
          </p:cNvPr>
          <p:cNvSpPr txBox="1"/>
          <p:nvPr/>
        </p:nvSpPr>
        <p:spPr>
          <a:xfrm>
            <a:off x="1130810" y="4601449"/>
            <a:ext cx="5993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Fix what’s broken and update old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08096-E660-42D8-819D-48947FEA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3050"/>
            <a:ext cx="12192000" cy="40424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57C4B7-F727-4447-A0D4-39B0E04830D1}"/>
              </a:ext>
            </a:extLst>
          </p:cNvPr>
          <p:cNvSpPr/>
          <p:nvPr/>
        </p:nvSpPr>
        <p:spPr>
          <a:xfrm>
            <a:off x="796795" y="1707775"/>
            <a:ext cx="3147677" cy="304800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05E17C-167D-472E-929E-5A9BD5D27622}"/>
              </a:ext>
            </a:extLst>
          </p:cNvPr>
          <p:cNvSpPr/>
          <p:nvPr/>
        </p:nvSpPr>
        <p:spPr>
          <a:xfrm>
            <a:off x="4408122" y="1707775"/>
            <a:ext cx="3256701" cy="304800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DAEDFF-0481-4CB0-B251-DE58CC5921D3}"/>
              </a:ext>
            </a:extLst>
          </p:cNvPr>
          <p:cNvSpPr/>
          <p:nvPr/>
        </p:nvSpPr>
        <p:spPr>
          <a:xfrm>
            <a:off x="8138504" y="1707775"/>
            <a:ext cx="3256701" cy="304800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15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Column, Row and Box in Compose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16</cp:revision>
  <dcterms:created xsi:type="dcterms:W3CDTF">2020-10-20T13:42:23Z</dcterms:created>
  <dcterms:modified xsi:type="dcterms:W3CDTF">2022-01-10T16:58:18Z</dcterms:modified>
</cp:coreProperties>
</file>