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A9E-C743-4909-BFF6-FB9B53924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AF602-A662-4966-ABBF-E433E96FD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8F369-23AB-4FF0-8BCF-8E886AB77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419DD-3895-4998-9306-57FA6381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C3A3E-C1B5-485C-8CDD-2BE3F211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3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BCE3-C9E7-4812-B011-04C08B258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81FD5-0442-4A09-B39F-606D6A88A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67DE0-CA85-4350-B735-4A51B0FF3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85CB5-2BF2-4799-9428-B1FF9BF9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D1D89-91E2-4FA0-9E55-A2CB7E98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3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D0C991-7F87-4083-A77D-6CBC7FAFC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B4523-F476-4A22-9E95-F6D93C043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46988-7947-41FA-BED7-23E6E1C2D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59BA2-67D7-4FCE-8328-24DDDFD22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F2959-54CE-47F1-B1CF-BE109F48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1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357A-CE73-4696-9701-C78134C09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C8D00-3D86-4783-A86E-67C991CA1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A12EF-5826-42C4-82BC-FF7E6435B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96E17-5545-411F-9738-8149FDEB5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D8A0C-8B89-4FE0-96BB-9C513AE70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7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36DD-0AD8-4F57-BF4C-5C874DE40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105E8-CE91-4057-AA6A-C11B3BF26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5B256-CFB5-4F23-AB67-8042E11F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00052-F148-408D-8196-541654F5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C7D2E-CD70-4D3B-8B7C-BA5959C3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1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23027-2820-4BAC-A5E3-2D5F63AA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101BF-6206-4E6F-B19C-8D59432ED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A5E3F-9D57-451B-9CBC-261B9EE15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B481A-B4CB-4C57-93AD-342DEDE01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7EDA6-075C-409C-BACA-486788AD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675CB-D913-48BA-8892-C4175041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8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B687-C657-4AE8-B66E-F90E3AD2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13D1E-B948-40DF-9683-366E6F02C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3D4A2-E8B3-4896-B52D-FD453D743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557552-3EE9-426E-B6ED-76035559C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C5FA29-2DF5-490A-8F23-7794F6BDB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65170B-A68A-4FB6-89D6-BA690447A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ED0B0C-F47E-4112-A400-D0347FF0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ED30B9-7D26-492C-996D-CB657C9C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5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4AECD-04BA-41BC-95E0-BE179B0B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9F8CC5-D045-4E9A-9A41-DD58F947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AFE1B-9AFF-4B8C-806E-DF25DF4A6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75AF6-64C5-4550-BDFD-6F6E0237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AB81BF-782E-4DF0-AB64-B0AF1BC9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365E4-3E53-41BF-BD5B-559850B05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4DBC8-2FA2-42C1-915D-D3BA7C88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8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89774-9072-418A-994C-9D88847D7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78094-BAAD-425E-97E9-A7F9A8E49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DADF0-8BE0-4FFA-B732-662F477D5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72E74-4007-4083-857D-CB5605655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C2E7C-9A52-4DD6-B0F6-3E35876F5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96927-BD42-4179-ADFB-11608A44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1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E59C-65A3-4EA0-B2AC-F4F9F5D6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CF4C7-CCE0-40A5-8AC5-75609261AC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54C22-C5BA-4F26-8A07-1C24FC615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86B42-51C1-4FA3-8688-7389F6AD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F181D-0007-471B-BD47-658515337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BA457-EB4C-4841-9649-033B8E03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4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A5DF91-2D44-4358-9A48-1C4276FDA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DFDF6-9076-4648-B514-F07866381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3B09E-056D-41DC-82CB-E1EDA0107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55A29-4E5F-44B8-B582-6FF6364436C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F15E5-732F-4467-9912-168369221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4761-65C0-456C-A953-750A4A099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6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675D-501A-4CE8-83C8-BC44F5849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393" y="558786"/>
            <a:ext cx="10549631" cy="552652"/>
          </a:xfrm>
        </p:spPr>
        <p:txBody>
          <a:bodyPr>
            <a:normAutofit fontScale="90000"/>
          </a:bodyPr>
          <a:lstStyle/>
          <a:p>
            <a:pPr algn="l"/>
            <a:r>
              <a:rPr lang="en-US" sz="5300" dirty="0"/>
              <a:t>The Declarative paradigm shift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8D7ED6-CC8D-4C34-BE88-A3D0E23265C7}"/>
              </a:ext>
            </a:extLst>
          </p:cNvPr>
          <p:cNvSpPr txBox="1"/>
          <p:nvPr/>
        </p:nvSpPr>
        <p:spPr>
          <a:xfrm>
            <a:off x="1130810" y="1778350"/>
            <a:ext cx="5399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Imperative approach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563E75-C556-4B8B-AF7C-9C954A5BE55D}"/>
              </a:ext>
            </a:extLst>
          </p:cNvPr>
          <p:cNvSpPr/>
          <p:nvPr/>
        </p:nvSpPr>
        <p:spPr>
          <a:xfrm>
            <a:off x="3416810" y="2646726"/>
            <a:ext cx="1842664" cy="2150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Activity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B26AE5-ADB3-43A9-9AA6-B931E0A76240}"/>
              </a:ext>
            </a:extLst>
          </p:cNvPr>
          <p:cNvSpPr/>
          <p:nvPr/>
        </p:nvSpPr>
        <p:spPr>
          <a:xfrm>
            <a:off x="6691193" y="2646726"/>
            <a:ext cx="1842664" cy="2150554"/>
          </a:xfrm>
          <a:prstGeom prst="rect">
            <a:avLst/>
          </a:prstGeom>
          <a:solidFill>
            <a:schemeClr val="accent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XML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6323FB-3679-493F-B7D7-8CA8B7B24442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5259474" y="3722003"/>
            <a:ext cx="143171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30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675D-501A-4CE8-83C8-BC44F5849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393" y="558786"/>
            <a:ext cx="10549631" cy="552652"/>
          </a:xfrm>
        </p:spPr>
        <p:txBody>
          <a:bodyPr>
            <a:normAutofit fontScale="90000"/>
          </a:bodyPr>
          <a:lstStyle/>
          <a:p>
            <a:pPr algn="l"/>
            <a:r>
              <a:rPr lang="en-US" sz="5300" dirty="0"/>
              <a:t>The Declarative paradigm shift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8D7ED6-CC8D-4C34-BE88-A3D0E23265C7}"/>
              </a:ext>
            </a:extLst>
          </p:cNvPr>
          <p:cNvSpPr txBox="1"/>
          <p:nvPr/>
        </p:nvSpPr>
        <p:spPr>
          <a:xfrm>
            <a:off x="1130810" y="1778350"/>
            <a:ext cx="5399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Declarative approach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073CB8-975A-429B-806A-04F22E2F5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93" y="2364566"/>
            <a:ext cx="5214880" cy="30376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E54921-5B2F-403F-A4C1-2B4FA3780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189" y="2240015"/>
            <a:ext cx="5831260" cy="326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2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14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The Declarative paradigm shift</vt:lpstr>
      <vt:lpstr>The Declarative paradigm shift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Shortening and splitting methods Summary</dc:title>
  <dc:creator>Cătălin-Aurelian GHIȚĂ (88093)</dc:creator>
  <cp:lastModifiedBy>Cătălin-Aurelian GHIȚĂ</cp:lastModifiedBy>
  <cp:revision>17</cp:revision>
  <dcterms:created xsi:type="dcterms:W3CDTF">2020-10-20T13:42:23Z</dcterms:created>
  <dcterms:modified xsi:type="dcterms:W3CDTF">2020-12-17T15:57:51Z</dcterms:modified>
</cp:coreProperties>
</file>