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State as part of </a:t>
            </a:r>
            <a:r>
              <a:rPr lang="en-US" sz="5300" dirty="0" err="1"/>
              <a:t>Recomposition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D7ED6-CC8D-4C34-BE88-A3D0E23265C7}"/>
              </a:ext>
            </a:extLst>
          </p:cNvPr>
          <p:cNvSpPr txBox="1"/>
          <p:nvPr/>
        </p:nvSpPr>
        <p:spPr>
          <a:xfrm>
            <a:off x="1032198" y="1214061"/>
            <a:ext cx="865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State</a:t>
            </a:r>
            <a:r>
              <a:rPr lang="en-US" sz="2400" dirty="0"/>
              <a:t> in an app is </a:t>
            </a:r>
            <a:r>
              <a:rPr lang="en-US" sz="2400" b="1" dirty="0"/>
              <a:t>any value that can change</a:t>
            </a:r>
            <a:r>
              <a:rPr lang="en-US" sz="2400" dirty="0"/>
              <a:t> over time.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376F8-FBDA-431F-8A5F-28AB7F76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299" y="1826728"/>
            <a:ext cx="6183126" cy="3204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A0BEBB-C97C-438C-AF00-C532B87FD353}"/>
              </a:ext>
            </a:extLst>
          </p:cNvPr>
          <p:cNvSpPr txBox="1"/>
          <p:nvPr/>
        </p:nvSpPr>
        <p:spPr>
          <a:xfrm>
            <a:off x="7657744" y="4860663"/>
            <a:ext cx="276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 UI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0376D-B413-43EA-8DEE-7723FB00DADE}"/>
              </a:ext>
            </a:extLst>
          </p:cNvPr>
          <p:cNvSpPr txBox="1"/>
          <p:nvPr/>
        </p:nvSpPr>
        <p:spPr>
          <a:xfrm>
            <a:off x="1032198" y="2506597"/>
            <a:ext cx="44117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Unidirectional data 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Update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Display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State as part of </a:t>
            </a:r>
            <a:r>
              <a:rPr lang="en-US" sz="5300" dirty="0" err="1"/>
              <a:t>Recomposition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B561D-8F5B-4550-B7D1-014DCE03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31" y="1583756"/>
            <a:ext cx="3567954" cy="4032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84A7C-B666-41DC-8D80-1A32C7657C75}"/>
              </a:ext>
            </a:extLst>
          </p:cNvPr>
          <p:cNvSpPr txBox="1"/>
          <p:nvPr/>
        </p:nvSpPr>
        <p:spPr>
          <a:xfrm>
            <a:off x="1595714" y="1913965"/>
            <a:ext cx="45002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Advantages: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Testability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State 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UI consistency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8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State as part of Recomposition</vt:lpstr>
      <vt:lpstr>State as part of Recomposition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19</cp:revision>
  <dcterms:created xsi:type="dcterms:W3CDTF">2020-10-20T13:42:23Z</dcterms:created>
  <dcterms:modified xsi:type="dcterms:W3CDTF">2020-12-18T07:39:19Z</dcterms:modified>
</cp:coreProperties>
</file>