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Dynamic lists 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797121" y="1721225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LazyColumn</a:t>
            </a:r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4469343" y="1721224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 Image Loading</a:t>
            </a:r>
          </a:p>
          <a:p>
            <a:pPr algn="ctr"/>
            <a:endParaRPr lang="en-US" sz="12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8227581" y="1721224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Coil for Image Loading</a:t>
            </a:r>
          </a:p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stCxn id="29" idx="0"/>
            <a:endCxn id="36" idx="2"/>
          </p:cNvCxnSpPr>
          <p:nvPr/>
        </p:nvCxnSpPr>
        <p:spPr>
          <a:xfrm flipV="1">
            <a:off x="3515446" y="2494158"/>
            <a:ext cx="953897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>
            <a:off x="7187668" y="2494158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FA1B205-0C27-4402-A9E8-3C807A9F995F}"/>
              </a:ext>
            </a:extLst>
          </p:cNvPr>
          <p:cNvSpPr/>
          <p:nvPr/>
        </p:nvSpPr>
        <p:spPr>
          <a:xfrm>
            <a:off x="4560045" y="3756520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Load Image URLs</a:t>
            </a:r>
          </a:p>
          <a:p>
            <a:pPr algn="ctr"/>
            <a:endParaRPr lang="en-US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2F0799E-7FCB-4CC7-86A3-C93D9BBBC420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>
            <a:off x="4560045" y="2494158"/>
            <a:ext cx="6385861" cy="2035296"/>
          </a:xfrm>
          <a:prstGeom prst="curvedConnector5">
            <a:avLst>
              <a:gd name="adj1" fmla="val -3580"/>
              <a:gd name="adj2" fmla="val 50000"/>
              <a:gd name="adj3" fmla="val 103580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8EC3A9-3FEE-49D8-B437-310C674D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45" y="3438125"/>
            <a:ext cx="1760738" cy="32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Dynamic lists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22</cp:revision>
  <dcterms:created xsi:type="dcterms:W3CDTF">2020-10-20T13:42:23Z</dcterms:created>
  <dcterms:modified xsi:type="dcterms:W3CDTF">2022-01-10T17:02:07Z</dcterms:modified>
</cp:coreProperties>
</file>