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31807-3C2D-4F56-B727-6EBDF036C1E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182FD-B29B-4E5A-9F1D-64AA80E17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2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182FD-B29B-4E5A-9F1D-64AA80E17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5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323" y="713312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Using </a:t>
            </a:r>
            <a:r>
              <a:rPr lang="en-US" sz="5300" dirty="0" err="1"/>
              <a:t>LazyColumn</a:t>
            </a:r>
            <a:r>
              <a:rPr lang="en-US" sz="5300" dirty="0"/>
              <a:t> for long lists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187C301-7293-4EEA-9F3E-96828E224E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638" y="1265964"/>
            <a:ext cx="5813579" cy="47837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23D6A7-DDC8-4827-81CF-562144D99ABB}"/>
              </a:ext>
            </a:extLst>
          </p:cNvPr>
          <p:cNvSpPr txBox="1"/>
          <p:nvPr/>
        </p:nvSpPr>
        <p:spPr>
          <a:xfrm>
            <a:off x="2913170" y="1571347"/>
            <a:ext cx="2494625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Manual list of </a:t>
            </a:r>
            <a:r>
              <a:rPr lang="en-US" sz="1600" b="1" dirty="0" err="1"/>
              <a:t>composables</a:t>
            </a:r>
            <a:endParaRPr 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303789-6E26-4803-95D2-3221494AE649}"/>
              </a:ext>
            </a:extLst>
          </p:cNvPr>
          <p:cNvSpPr txBox="1"/>
          <p:nvPr/>
        </p:nvSpPr>
        <p:spPr>
          <a:xfrm>
            <a:off x="6058194" y="1402070"/>
            <a:ext cx="158668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LazyColumn</a:t>
            </a:r>
            <a:endParaRPr lang="en-US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ED5923-935F-4B99-9134-792A739F1C36}"/>
              </a:ext>
            </a:extLst>
          </p:cNvPr>
          <p:cNvSpPr/>
          <p:nvPr/>
        </p:nvSpPr>
        <p:spPr>
          <a:xfrm>
            <a:off x="3764132" y="5690586"/>
            <a:ext cx="488272" cy="275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9C822D-CF25-4D41-8C2E-1BAAEAC8C128}"/>
              </a:ext>
            </a:extLst>
          </p:cNvPr>
          <p:cNvSpPr/>
          <p:nvPr/>
        </p:nvSpPr>
        <p:spPr>
          <a:xfrm>
            <a:off x="7325556" y="5792256"/>
            <a:ext cx="1658645" cy="2574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11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Using LazyColumn for long lists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</cp:lastModifiedBy>
  <cp:revision>17</cp:revision>
  <dcterms:created xsi:type="dcterms:W3CDTF">2020-10-20T13:42:23Z</dcterms:created>
  <dcterms:modified xsi:type="dcterms:W3CDTF">2020-12-21T08:49:53Z</dcterms:modified>
</cp:coreProperties>
</file>