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Compose Navigation</a:t>
            </a:r>
            <a:endParaRPr lang="en-US" dirty="0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49724DDF-AAE5-4DD6-9323-52173B34B0B2}"/>
              </a:ext>
            </a:extLst>
          </p:cNvPr>
          <p:cNvSpPr/>
          <p:nvPr/>
        </p:nvSpPr>
        <p:spPr>
          <a:xfrm>
            <a:off x="797121" y="1721225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Jetpack Navigation in Compose</a:t>
            </a:r>
          </a:p>
          <a:p>
            <a:pPr algn="ctr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1354C-C864-43E1-9A0F-1250B4AA9B44}"/>
              </a:ext>
            </a:extLst>
          </p:cNvPr>
          <p:cNvSpPr txBox="1"/>
          <p:nvPr/>
        </p:nvSpPr>
        <p:spPr>
          <a:xfrm>
            <a:off x="797121" y="1026153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introduction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476B9B5-A6DA-4BA9-952C-0D2ADA5F7B37}"/>
              </a:ext>
            </a:extLst>
          </p:cNvPr>
          <p:cNvSpPr/>
          <p:nvPr/>
        </p:nvSpPr>
        <p:spPr>
          <a:xfrm>
            <a:off x="4469343" y="1721224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Update Android Studio and Gradle</a:t>
            </a:r>
          </a:p>
          <a:p>
            <a:pPr algn="ctr"/>
            <a:endParaRPr lang="en-US" sz="2400" dirty="0"/>
          </a:p>
          <a:p>
            <a:pPr algn="ctr"/>
            <a:endParaRPr lang="en-US" sz="1200" dirty="0"/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F13B9189-0350-449C-9220-04313EAFCE03}"/>
              </a:ext>
            </a:extLst>
          </p:cNvPr>
          <p:cNvSpPr/>
          <p:nvPr/>
        </p:nvSpPr>
        <p:spPr>
          <a:xfrm>
            <a:off x="8227581" y="1721224"/>
            <a:ext cx="2860629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 Detail Screen composable</a:t>
            </a:r>
          </a:p>
          <a:p>
            <a:pPr algn="ctr"/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FD0A3-BCB0-4DA4-9B39-52273F549AD5}"/>
              </a:ext>
            </a:extLst>
          </p:cNvPr>
          <p:cNvCxnSpPr>
            <a:stCxn id="29" idx="0"/>
            <a:endCxn id="36" idx="2"/>
          </p:cNvCxnSpPr>
          <p:nvPr/>
        </p:nvCxnSpPr>
        <p:spPr>
          <a:xfrm flipV="1">
            <a:off x="3515446" y="2494158"/>
            <a:ext cx="953897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86FCF5-5FCB-441E-B044-8CE182791862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>
            <a:off x="7187668" y="2494158"/>
            <a:ext cx="103991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CFA1B205-0C27-4402-A9E8-3C807A9F995F}"/>
              </a:ext>
            </a:extLst>
          </p:cNvPr>
          <p:cNvSpPr/>
          <p:nvPr/>
        </p:nvSpPr>
        <p:spPr>
          <a:xfrm>
            <a:off x="797121" y="3871929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Navigate between Screen </a:t>
            </a:r>
            <a:r>
              <a:rPr lang="en-US" sz="2400" dirty="0" err="1"/>
              <a:t>composables</a:t>
            </a:r>
            <a:endParaRPr lang="en-US" sz="2400" dirty="0"/>
          </a:p>
          <a:p>
            <a:pPr algn="ctr"/>
            <a:endParaRPr lang="en-US" sz="12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2F0799E-7FCB-4CC7-86A3-C93D9BBBC420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>
            <a:off x="797121" y="2494158"/>
            <a:ext cx="10291089" cy="2150705"/>
          </a:xfrm>
          <a:prstGeom prst="curvedConnector5">
            <a:avLst>
              <a:gd name="adj1" fmla="val -2221"/>
              <a:gd name="adj2" fmla="val 50000"/>
              <a:gd name="adj3" fmla="val 102221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5C61754F-E1B0-49FB-BBE8-D392CCB6027D}"/>
              </a:ext>
            </a:extLst>
          </p:cNvPr>
          <p:cNvSpPr/>
          <p:nvPr/>
        </p:nvSpPr>
        <p:spPr>
          <a:xfrm>
            <a:off x="4469343" y="3871928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Navigate with arguments</a:t>
            </a:r>
          </a:p>
          <a:p>
            <a:pPr algn="ctr"/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07D57-5F59-4568-8343-72A615572648}"/>
              </a:ext>
            </a:extLst>
          </p:cNvPr>
          <p:cNvCxnSpPr>
            <a:endCxn id="15" idx="2"/>
          </p:cNvCxnSpPr>
          <p:nvPr/>
        </p:nvCxnSpPr>
        <p:spPr>
          <a:xfrm flipV="1">
            <a:off x="3515446" y="4644862"/>
            <a:ext cx="953897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21BA3022-37CE-441D-9DD8-CBF227ECCE23}"/>
              </a:ext>
            </a:extLst>
          </p:cNvPr>
          <p:cNvSpPr/>
          <p:nvPr/>
        </p:nvSpPr>
        <p:spPr>
          <a:xfrm>
            <a:off x="8227581" y="3917002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Navigate back</a:t>
            </a:r>
          </a:p>
          <a:p>
            <a:pPr algn="ctr"/>
            <a:endParaRPr lang="en-US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A0BD85-FE8F-4338-B97F-30AEEEC88F8E}"/>
              </a:ext>
            </a:extLst>
          </p:cNvPr>
          <p:cNvCxnSpPr>
            <a:cxnSpLocks/>
          </p:cNvCxnSpPr>
          <p:nvPr/>
        </p:nvCxnSpPr>
        <p:spPr>
          <a:xfrm>
            <a:off x="7187667" y="4726459"/>
            <a:ext cx="103991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8" grpId="0" animBg="1"/>
      <p:bldP spid="11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Compose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23</cp:revision>
  <dcterms:created xsi:type="dcterms:W3CDTF">2020-10-20T13:42:23Z</dcterms:created>
  <dcterms:modified xsi:type="dcterms:W3CDTF">2020-12-29T11:49:16Z</dcterms:modified>
</cp:coreProperties>
</file>