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23" y="1316685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Jetpack Navigation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1BED5-7269-4947-BAAC-4F5AE84C4FEE}"/>
              </a:ext>
            </a:extLst>
          </p:cNvPr>
          <p:cNvSpPr txBox="1"/>
          <p:nvPr/>
        </p:nvSpPr>
        <p:spPr>
          <a:xfrm>
            <a:off x="7899652" y="1622814"/>
            <a:ext cx="3756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Navigation Component helps you implement navigation between Fragments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76DD3-4BB1-411A-B010-1F09FA49F3F2}"/>
              </a:ext>
            </a:extLst>
          </p:cNvPr>
          <p:cNvSpPr/>
          <p:nvPr/>
        </p:nvSpPr>
        <p:spPr>
          <a:xfrm>
            <a:off x="1037703" y="2048454"/>
            <a:ext cx="1842664" cy="2150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Activity 1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909F44-F825-4F7B-B4E3-E64EA8770603}"/>
              </a:ext>
            </a:extLst>
          </p:cNvPr>
          <p:cNvSpPr/>
          <p:nvPr/>
        </p:nvSpPr>
        <p:spPr>
          <a:xfrm>
            <a:off x="4312086" y="2048454"/>
            <a:ext cx="1842664" cy="21505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Activity 2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FAFBA6-0771-4937-8AB6-4956937A778B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>
            <a:off x="2880367" y="3123731"/>
            <a:ext cx="14317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7B4A3F5-C68E-48BA-B6A0-9629A2A08F6A}"/>
              </a:ext>
            </a:extLst>
          </p:cNvPr>
          <p:cNvSpPr/>
          <p:nvPr/>
        </p:nvSpPr>
        <p:spPr>
          <a:xfrm>
            <a:off x="680528" y="1869337"/>
            <a:ext cx="5939161" cy="302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E2217D-80BC-4DF1-8314-C09B515A6AC6}"/>
              </a:ext>
            </a:extLst>
          </p:cNvPr>
          <p:cNvSpPr/>
          <p:nvPr/>
        </p:nvSpPr>
        <p:spPr>
          <a:xfrm>
            <a:off x="1616560" y="1684064"/>
            <a:ext cx="1842664" cy="215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Activity</a:t>
            </a:r>
          </a:p>
          <a:p>
            <a:pPr algn="ctr"/>
            <a:endParaRPr lang="en-US" sz="32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0FE2CF-59D8-40D4-B578-36A6C2DC6F8B}"/>
              </a:ext>
            </a:extLst>
          </p:cNvPr>
          <p:cNvSpPr/>
          <p:nvPr/>
        </p:nvSpPr>
        <p:spPr>
          <a:xfrm>
            <a:off x="1767904" y="2571494"/>
            <a:ext cx="1539976" cy="10533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Fragment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1243DDA9-CFE1-422D-BBFD-07F7D3C84751}"/>
              </a:ext>
            </a:extLst>
          </p:cNvPr>
          <p:cNvSpPr/>
          <p:nvPr/>
        </p:nvSpPr>
        <p:spPr>
          <a:xfrm rot="10800000">
            <a:off x="4023842" y="2860841"/>
            <a:ext cx="428252" cy="545343"/>
          </a:xfrm>
          <a:prstGeom prst="curved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4F9D7DE4-CCCE-4581-A988-F533E81262A3}"/>
              </a:ext>
            </a:extLst>
          </p:cNvPr>
          <p:cNvSpPr/>
          <p:nvPr/>
        </p:nvSpPr>
        <p:spPr>
          <a:xfrm>
            <a:off x="3574690" y="2895809"/>
            <a:ext cx="428252" cy="545343"/>
          </a:xfrm>
          <a:prstGeom prst="curved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97BCD4-0CA6-43AD-ACF9-84F257350940}"/>
              </a:ext>
            </a:extLst>
          </p:cNvPr>
          <p:cNvSpPr/>
          <p:nvPr/>
        </p:nvSpPr>
        <p:spPr>
          <a:xfrm>
            <a:off x="4541953" y="2608683"/>
            <a:ext cx="1539976" cy="10533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Fragment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4268B-1914-44FB-8A5B-47638DC91E90}"/>
              </a:ext>
            </a:extLst>
          </p:cNvPr>
          <p:cNvSpPr/>
          <p:nvPr/>
        </p:nvSpPr>
        <p:spPr>
          <a:xfrm>
            <a:off x="2456703" y="4652105"/>
            <a:ext cx="2939025" cy="1227145"/>
          </a:xfrm>
          <a:prstGeom prst="rect">
            <a:avLst/>
          </a:prstGeom>
          <a:solidFill>
            <a:srgbClr val="7030A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Jetpack</a:t>
            </a:r>
          </a:p>
          <a:p>
            <a:pPr algn="ctr"/>
            <a:r>
              <a:rPr lang="en-US" sz="3200" dirty="0"/>
              <a:t>Navigation</a:t>
            </a:r>
            <a:endParaRPr lang="en-US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6DE2CDDA-CDE7-467A-AA86-2664F98F1B85}"/>
              </a:ext>
            </a:extLst>
          </p:cNvPr>
          <p:cNvSpPr/>
          <p:nvPr/>
        </p:nvSpPr>
        <p:spPr>
          <a:xfrm rot="16200000">
            <a:off x="2549690" y="4044670"/>
            <a:ext cx="546258" cy="427791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05D76F96-006C-40CF-8F06-761D5C1DBE73}"/>
              </a:ext>
            </a:extLst>
          </p:cNvPr>
          <p:cNvSpPr/>
          <p:nvPr/>
        </p:nvSpPr>
        <p:spPr>
          <a:xfrm rot="16200000">
            <a:off x="3109378" y="4044670"/>
            <a:ext cx="546258" cy="427791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B5B5BFE7-06A1-487A-B6E4-C3162C9DE87D}"/>
              </a:ext>
            </a:extLst>
          </p:cNvPr>
          <p:cNvSpPr/>
          <p:nvPr/>
        </p:nvSpPr>
        <p:spPr>
          <a:xfrm rot="16200000">
            <a:off x="3703465" y="4036029"/>
            <a:ext cx="546258" cy="427791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C2A8D6CE-8AA6-4A9C-AA2A-100FEDCF8C23}"/>
              </a:ext>
            </a:extLst>
          </p:cNvPr>
          <p:cNvSpPr/>
          <p:nvPr/>
        </p:nvSpPr>
        <p:spPr>
          <a:xfrm rot="16200000">
            <a:off x="4224462" y="4026704"/>
            <a:ext cx="546258" cy="427791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75D1E513-63B7-4C78-B192-37F888DF77EC}"/>
              </a:ext>
            </a:extLst>
          </p:cNvPr>
          <p:cNvSpPr/>
          <p:nvPr/>
        </p:nvSpPr>
        <p:spPr>
          <a:xfrm rot="16200000">
            <a:off x="4744261" y="4026703"/>
            <a:ext cx="546258" cy="427791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1" grpId="0" animBg="1"/>
      <p:bldP spid="8" grpId="0" animBg="1"/>
      <p:bldP spid="33" grpId="0" animBg="1"/>
      <p:bldP spid="27" grpId="0" animBg="1"/>
      <p:bldP spid="6" grpId="0" animBg="1"/>
      <p:bldP spid="16" grpId="0" animBg="1"/>
      <p:bldP spid="17" grpId="0" animBg="1"/>
      <p:bldP spid="18" grpId="0" animBg="1"/>
      <p:bldP spid="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23" y="1316685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Jetpack Navigation in Compose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1BED5-7269-4947-BAAC-4F5AE84C4FEE}"/>
              </a:ext>
            </a:extLst>
          </p:cNvPr>
          <p:cNvSpPr txBox="1"/>
          <p:nvPr/>
        </p:nvSpPr>
        <p:spPr>
          <a:xfrm>
            <a:off x="7581929" y="1871492"/>
            <a:ext cx="3630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Navigation Component helps you implement navigation between </a:t>
            </a:r>
            <a:r>
              <a:rPr lang="en-US" sz="2400" dirty="0" err="1"/>
              <a:t>Composables</a:t>
            </a:r>
            <a:endParaRPr lang="en-US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E2217D-80BC-4DF1-8314-C09B515A6AC6}"/>
              </a:ext>
            </a:extLst>
          </p:cNvPr>
          <p:cNvSpPr/>
          <p:nvPr/>
        </p:nvSpPr>
        <p:spPr>
          <a:xfrm>
            <a:off x="1616560" y="1684064"/>
            <a:ext cx="1842664" cy="215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Activity</a:t>
            </a:r>
          </a:p>
          <a:p>
            <a:pPr algn="ctr"/>
            <a:endParaRPr lang="en-US" sz="32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0FE2CF-59D8-40D4-B578-36A6C2DC6F8B}"/>
              </a:ext>
            </a:extLst>
          </p:cNvPr>
          <p:cNvSpPr/>
          <p:nvPr/>
        </p:nvSpPr>
        <p:spPr>
          <a:xfrm>
            <a:off x="1767904" y="2571494"/>
            <a:ext cx="1570100" cy="10533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Composable Screen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1243DDA9-CFE1-422D-BBFD-07F7D3C84751}"/>
              </a:ext>
            </a:extLst>
          </p:cNvPr>
          <p:cNvSpPr/>
          <p:nvPr/>
        </p:nvSpPr>
        <p:spPr>
          <a:xfrm rot="10800000">
            <a:off x="4023842" y="2860841"/>
            <a:ext cx="428252" cy="545343"/>
          </a:xfrm>
          <a:prstGeom prst="curved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4F9D7DE4-CCCE-4581-A988-F533E81262A3}"/>
              </a:ext>
            </a:extLst>
          </p:cNvPr>
          <p:cNvSpPr/>
          <p:nvPr/>
        </p:nvSpPr>
        <p:spPr>
          <a:xfrm>
            <a:off x="3574690" y="2895809"/>
            <a:ext cx="428252" cy="545343"/>
          </a:xfrm>
          <a:prstGeom prst="curved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97BCD4-0CA6-43AD-ACF9-84F257350940}"/>
              </a:ext>
            </a:extLst>
          </p:cNvPr>
          <p:cNvSpPr/>
          <p:nvPr/>
        </p:nvSpPr>
        <p:spPr>
          <a:xfrm>
            <a:off x="4541953" y="2608683"/>
            <a:ext cx="1539976" cy="10533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Composable Screen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4268B-1914-44FB-8A5B-47638DC91E90}"/>
              </a:ext>
            </a:extLst>
          </p:cNvPr>
          <p:cNvSpPr/>
          <p:nvPr/>
        </p:nvSpPr>
        <p:spPr>
          <a:xfrm>
            <a:off x="2456703" y="4652105"/>
            <a:ext cx="2939025" cy="1227145"/>
          </a:xfrm>
          <a:prstGeom prst="rect">
            <a:avLst/>
          </a:prstGeom>
          <a:solidFill>
            <a:srgbClr val="7030A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Jetpack</a:t>
            </a:r>
          </a:p>
          <a:p>
            <a:pPr algn="ctr"/>
            <a:r>
              <a:rPr lang="en-US" sz="3200" dirty="0"/>
              <a:t>Navigation</a:t>
            </a:r>
            <a:endParaRPr lang="en-US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6DE2CDDA-CDE7-467A-AA86-2664F98F1B85}"/>
              </a:ext>
            </a:extLst>
          </p:cNvPr>
          <p:cNvSpPr/>
          <p:nvPr/>
        </p:nvSpPr>
        <p:spPr>
          <a:xfrm rot="16200000">
            <a:off x="2576038" y="4038448"/>
            <a:ext cx="546258" cy="427791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05D76F96-006C-40CF-8F06-761D5C1DBE73}"/>
              </a:ext>
            </a:extLst>
          </p:cNvPr>
          <p:cNvSpPr/>
          <p:nvPr/>
        </p:nvSpPr>
        <p:spPr>
          <a:xfrm rot="16200000">
            <a:off x="3135726" y="4038448"/>
            <a:ext cx="546258" cy="427791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B5B5BFE7-06A1-487A-B6E4-C3162C9DE87D}"/>
              </a:ext>
            </a:extLst>
          </p:cNvPr>
          <p:cNvSpPr/>
          <p:nvPr/>
        </p:nvSpPr>
        <p:spPr>
          <a:xfrm rot="16200000">
            <a:off x="3729813" y="4029807"/>
            <a:ext cx="546258" cy="427791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C2A8D6CE-8AA6-4A9C-AA2A-100FEDCF8C23}"/>
              </a:ext>
            </a:extLst>
          </p:cNvPr>
          <p:cNvSpPr/>
          <p:nvPr/>
        </p:nvSpPr>
        <p:spPr>
          <a:xfrm rot="16200000">
            <a:off x="4250810" y="4020482"/>
            <a:ext cx="546258" cy="427791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75D1E513-63B7-4C78-B192-37F888DF77EC}"/>
              </a:ext>
            </a:extLst>
          </p:cNvPr>
          <p:cNvSpPr/>
          <p:nvPr/>
        </p:nvSpPr>
        <p:spPr>
          <a:xfrm rot="16200000">
            <a:off x="4770609" y="4020481"/>
            <a:ext cx="546258" cy="427791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 animBg="1"/>
      <p:bldP spid="27" grpId="0" animBg="1"/>
      <p:bldP spid="6" grpId="0" animBg="1"/>
      <p:bldP spid="16" grpId="0" animBg="1"/>
      <p:bldP spid="17" grpId="0" animBg="1"/>
      <p:bldP spid="18" grpId="0" animBg="1"/>
      <p:bldP spid="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23" y="1316685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Navigation graph in Compose</a:t>
            </a:r>
            <a:br>
              <a:rPr lang="en-US" dirty="0"/>
            </a:b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4268B-1914-44FB-8A5B-47638DC91E90}"/>
              </a:ext>
            </a:extLst>
          </p:cNvPr>
          <p:cNvSpPr/>
          <p:nvPr/>
        </p:nvSpPr>
        <p:spPr>
          <a:xfrm>
            <a:off x="3372111" y="1588167"/>
            <a:ext cx="4777590" cy="395314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Navigation Graph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97BCD4-0CA6-43AD-ACF9-84F257350940}"/>
              </a:ext>
            </a:extLst>
          </p:cNvPr>
          <p:cNvSpPr/>
          <p:nvPr/>
        </p:nvSpPr>
        <p:spPr>
          <a:xfrm>
            <a:off x="3671748" y="2853935"/>
            <a:ext cx="1495055" cy="9171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Composable Screen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29667F-0794-4C73-9713-ED1C7FF7CF64}"/>
              </a:ext>
            </a:extLst>
          </p:cNvPr>
          <p:cNvSpPr/>
          <p:nvPr/>
        </p:nvSpPr>
        <p:spPr>
          <a:xfrm>
            <a:off x="4010901" y="4173031"/>
            <a:ext cx="1495055" cy="9171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Composable Screen 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5245ED-9734-4217-AB7C-9A6EC1306A9B}"/>
              </a:ext>
            </a:extLst>
          </p:cNvPr>
          <p:cNvSpPr/>
          <p:nvPr/>
        </p:nvSpPr>
        <p:spPr>
          <a:xfrm>
            <a:off x="6144745" y="4478941"/>
            <a:ext cx="1495055" cy="9171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Composable Screen D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D811D4-6A44-402E-A53A-32AC0A259F87}"/>
              </a:ext>
            </a:extLst>
          </p:cNvPr>
          <p:cNvSpPr/>
          <p:nvPr/>
        </p:nvSpPr>
        <p:spPr>
          <a:xfrm>
            <a:off x="6124485" y="2818743"/>
            <a:ext cx="1495055" cy="9171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Composable Screen 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DD3DCB-4C70-46A0-BB24-D8B70A96945E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4419276" y="3771094"/>
            <a:ext cx="339153" cy="40193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A8BE8-7076-4CE9-BF43-7C5AA5FD393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5505956" y="4631611"/>
            <a:ext cx="638789" cy="30591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7FF956-0C8C-4AEF-AB55-1CDB189E3701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6872013" y="3735902"/>
            <a:ext cx="20260" cy="74303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57F701-524C-420D-AEDB-4596CB6F4A5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19276" y="2342768"/>
            <a:ext cx="0" cy="51116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6AF8A1-5E58-4D3B-9E7C-2B670FF0B76A}"/>
              </a:ext>
            </a:extLst>
          </p:cNvPr>
          <p:cNvCxnSpPr>
            <a:cxnSpLocks/>
          </p:cNvCxnSpPr>
          <p:nvPr/>
        </p:nvCxnSpPr>
        <p:spPr>
          <a:xfrm>
            <a:off x="6892272" y="2307576"/>
            <a:ext cx="1" cy="51116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8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26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23" y="1316685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Navigation stack in Compose</a:t>
            </a:r>
            <a:br>
              <a:rPr lang="en-US" sz="5400" dirty="0"/>
            </a:b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93F2D1-DBFD-43AE-B63A-850F0DE33F15}"/>
              </a:ext>
            </a:extLst>
          </p:cNvPr>
          <p:cNvSpPr/>
          <p:nvPr/>
        </p:nvSpPr>
        <p:spPr>
          <a:xfrm>
            <a:off x="3849834" y="1570285"/>
            <a:ext cx="3261180" cy="3971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2000" dirty="0" err="1"/>
              <a:t>Composables</a:t>
            </a:r>
            <a:r>
              <a:rPr lang="en-US" sz="2000" dirty="0"/>
              <a:t> stack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32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4CA5A1-EA83-4030-B375-2C7B477122F9}"/>
              </a:ext>
            </a:extLst>
          </p:cNvPr>
          <p:cNvSpPr/>
          <p:nvPr/>
        </p:nvSpPr>
        <p:spPr>
          <a:xfrm>
            <a:off x="4056364" y="4353071"/>
            <a:ext cx="2787514" cy="6154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Composable Screen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03DED6-60C2-48CF-924D-22402026AC10}"/>
              </a:ext>
            </a:extLst>
          </p:cNvPr>
          <p:cNvSpPr/>
          <p:nvPr/>
        </p:nvSpPr>
        <p:spPr>
          <a:xfrm>
            <a:off x="4056364" y="3499552"/>
            <a:ext cx="2787514" cy="6154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Composable Screen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AA12F9-5D91-4F78-91DB-0D7BA661D50E}"/>
              </a:ext>
            </a:extLst>
          </p:cNvPr>
          <p:cNvSpPr/>
          <p:nvPr/>
        </p:nvSpPr>
        <p:spPr>
          <a:xfrm>
            <a:off x="4056364" y="2646033"/>
            <a:ext cx="2787514" cy="6154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Composable Screen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013CF4-7868-42DC-BAEB-D3AFE023554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843878" y="4660813"/>
            <a:ext cx="10483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CFA951-D778-4DE8-8DD4-2B917E9774A5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843878" y="3807294"/>
            <a:ext cx="104837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919162-6AFE-4F1E-A0C0-E5FA9A663D68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843878" y="2953775"/>
            <a:ext cx="105970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4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75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Jetpack Navigation </vt:lpstr>
      <vt:lpstr>Jetpack Navigation in Compose </vt:lpstr>
      <vt:lpstr>Navigation graph in Compose </vt:lpstr>
      <vt:lpstr>Navigation stack in Compose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15</cp:revision>
  <dcterms:created xsi:type="dcterms:W3CDTF">2020-10-20T13:42:23Z</dcterms:created>
  <dcterms:modified xsi:type="dcterms:W3CDTF">2020-12-29T09:59:42Z</dcterms:modified>
</cp:coreProperties>
</file>