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A9E-C743-4909-BFF6-FB9B5392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F602-A662-4966-ABBF-E433E96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F369-23AB-4FF0-8BCF-8E886AB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19DD-3895-4998-9306-57FA638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A3E-C1B5-485C-8CDD-2BE3F21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CE3-C9E7-4812-B011-04C08B2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1FD5-0442-4A09-B39F-606D6A8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7DE0-CA85-4350-B735-4A51B0FF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CB5-2BF2-4799-9428-B1FF9BF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D89-91E2-4FA0-9E55-A2CB7E9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C991-7F87-4083-A77D-6CBC7FA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523-F476-4A22-9E95-F6D93C0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988-7947-41FA-BED7-23E6E1C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9BA2-67D7-4FCE-8328-24DDDFD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2959-54CE-47F1-B1CF-BE109F4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57A-CE73-4696-9701-C78134C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D00-3D86-4783-A86E-67C991CA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2EF-5826-42C4-82BC-FF7E643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6E17-5545-411F-9738-8149FDE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8A0C-8B89-4FE0-96BB-9C513AE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6DD-0AD8-4F57-BF4C-5C874DE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05E8-CE91-4057-AA6A-C11B3BF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B256-CFB5-4F23-AB67-8042E11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052-F148-408D-8196-541654F5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7D2E-CD70-4D3B-8B7C-BA5959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027-2820-4BAC-A5E3-2D5F63A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01BF-6206-4E6F-B19C-8D59432E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5E3F-9D57-451B-9CBC-261B9EE1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481A-B4CB-4C57-93AD-342DED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DA6-075C-409C-BACA-486788A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5CB-D913-48BA-8892-C417504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687-C657-4AE8-B66E-F90E3A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3D1E-B948-40DF-9683-366E6F02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D4A2-E8B3-4896-B52D-FD453D7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7552-3EE9-426E-B6ED-76035559C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A29-2DF5-490A-8F23-7794F6BD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170B-A68A-4FB6-89D6-BA69044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D0B0C-F47E-4112-A400-D0347FF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D30B9-7D26-492C-996D-CB657C9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ECD-04BA-41BC-95E0-BE179B0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8CC5-D045-4E9A-9A41-DD58F94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FE1B-9AFF-4B8C-806E-DF25DF4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AF6-64C5-4550-BDFD-6F6E02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81BF-782E-4DF0-AB64-B0AF1BC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365E4-3E53-41BF-BD5B-559850B0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DBC8-2FA2-42C1-915D-D3BA7C8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774-9072-418A-994C-9D88847D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094-BAAD-425E-97E9-A7F9A8E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ADF0-8BE0-4FFA-B732-662F477D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E74-4007-4083-857D-CB56056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2E7C-9A52-4DD6-B0F6-3E35876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927-BD42-4179-ADFB-11608A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59C-65A3-4EA0-B2AC-F4F9F5D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F4C7-CCE0-40A5-8AC5-75609261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C22-C5BA-4F26-8A07-1C24FC6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6B42-51C1-4FA3-8688-7389F6AD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181D-0007-471B-BD47-65851533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457-EB4C-4841-9649-033B8E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DF91-2D44-4358-9A48-1C427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FDF6-9076-4648-B514-F078663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09E-056D-41DC-82CB-E1EDA010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5E5-732F-4467-9912-1683692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61-65C0-456C-A953-750A4A09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MVVM with Coroutines and Retrofit</a:t>
            </a:r>
            <a:endParaRPr lang="en-US" dirty="0"/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49724DDF-AAE5-4DD6-9323-52173B34B0B2}"/>
              </a:ext>
            </a:extLst>
          </p:cNvPr>
          <p:cNvSpPr/>
          <p:nvPr/>
        </p:nvSpPr>
        <p:spPr>
          <a:xfrm>
            <a:off x="797121" y="1721225"/>
            <a:ext cx="2632309" cy="154586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Presentation patterns</a:t>
            </a:r>
          </a:p>
          <a:p>
            <a:pPr algn="ctr"/>
            <a:r>
              <a:rPr lang="en-US" sz="2000" dirty="0"/>
              <a:t>MVC, MVP and MVVM</a:t>
            </a:r>
          </a:p>
          <a:p>
            <a:pPr algn="ctr"/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1354C-C864-43E1-9A0F-1250B4AA9B44}"/>
              </a:ext>
            </a:extLst>
          </p:cNvPr>
          <p:cNvSpPr txBox="1"/>
          <p:nvPr/>
        </p:nvSpPr>
        <p:spPr>
          <a:xfrm>
            <a:off x="797121" y="1026153"/>
            <a:ext cx="798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Module introduction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2476B9B5-A6DA-4BA9-952C-0D2ADA5F7B37}"/>
              </a:ext>
            </a:extLst>
          </p:cNvPr>
          <p:cNvSpPr/>
          <p:nvPr/>
        </p:nvSpPr>
        <p:spPr>
          <a:xfrm>
            <a:off x="4469343" y="1721224"/>
            <a:ext cx="2718325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MVVM and AAC </a:t>
            </a:r>
            <a:r>
              <a:rPr lang="en-US" sz="2400" dirty="0" err="1"/>
              <a:t>ViewModel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1200" dirty="0"/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F13B9189-0350-449C-9220-04313EAFCE03}"/>
              </a:ext>
            </a:extLst>
          </p:cNvPr>
          <p:cNvSpPr/>
          <p:nvPr/>
        </p:nvSpPr>
        <p:spPr>
          <a:xfrm>
            <a:off x="8227581" y="1721224"/>
            <a:ext cx="2860629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MealDatabase</a:t>
            </a:r>
            <a:endParaRPr lang="en-US" sz="2400" dirty="0"/>
          </a:p>
          <a:p>
            <a:pPr algn="ctr"/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EFD0A3-BCB0-4DA4-9B39-52273F549AD5}"/>
              </a:ext>
            </a:extLst>
          </p:cNvPr>
          <p:cNvCxnSpPr>
            <a:cxnSpLocks/>
            <a:stCxn id="29" idx="0"/>
            <a:endCxn id="36" idx="2"/>
          </p:cNvCxnSpPr>
          <p:nvPr/>
        </p:nvCxnSpPr>
        <p:spPr>
          <a:xfrm flipV="1">
            <a:off x="3429430" y="2494158"/>
            <a:ext cx="1039913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86FCF5-5FCB-441E-B044-8CE182791862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>
            <a:off x="7187668" y="2494158"/>
            <a:ext cx="103991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CFA1B205-0C27-4402-A9E8-3C807A9F995F}"/>
              </a:ext>
            </a:extLst>
          </p:cNvPr>
          <p:cNvSpPr/>
          <p:nvPr/>
        </p:nvSpPr>
        <p:spPr>
          <a:xfrm>
            <a:off x="797121" y="3871929"/>
            <a:ext cx="2718325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Get data in JSON format</a:t>
            </a:r>
          </a:p>
          <a:p>
            <a:pPr algn="ctr"/>
            <a:endParaRPr lang="en-US" sz="12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2F0799E-7FCB-4CC7-86A3-C93D9BBBC420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>
            <a:off x="797121" y="2494158"/>
            <a:ext cx="10291089" cy="2150705"/>
          </a:xfrm>
          <a:prstGeom prst="curvedConnector5">
            <a:avLst>
              <a:gd name="adj1" fmla="val -2221"/>
              <a:gd name="adj2" fmla="val 50000"/>
              <a:gd name="adj3" fmla="val 102221"/>
            </a:avLst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5C61754F-E1B0-49FB-BBE8-D392CCB6027D}"/>
              </a:ext>
            </a:extLst>
          </p:cNvPr>
          <p:cNvSpPr/>
          <p:nvPr/>
        </p:nvSpPr>
        <p:spPr>
          <a:xfrm>
            <a:off x="4469343" y="3871928"/>
            <a:ext cx="2718325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Retrofit for networking</a:t>
            </a:r>
          </a:p>
          <a:p>
            <a:pPr algn="ctr"/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107D57-5F59-4568-8343-72A615572648}"/>
              </a:ext>
            </a:extLst>
          </p:cNvPr>
          <p:cNvCxnSpPr>
            <a:endCxn id="15" idx="2"/>
          </p:cNvCxnSpPr>
          <p:nvPr/>
        </p:nvCxnSpPr>
        <p:spPr>
          <a:xfrm flipV="1">
            <a:off x="3515446" y="4644862"/>
            <a:ext cx="953897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21BA3022-37CE-441D-9DD8-CBF227ECCE23}"/>
              </a:ext>
            </a:extLst>
          </p:cNvPr>
          <p:cNvSpPr/>
          <p:nvPr/>
        </p:nvSpPr>
        <p:spPr>
          <a:xfrm>
            <a:off x="8227581" y="3917002"/>
            <a:ext cx="2718325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Coroutines</a:t>
            </a:r>
          </a:p>
          <a:p>
            <a:pPr algn="ctr"/>
            <a:endParaRPr lang="en-US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A0BD85-FE8F-4338-B97F-30AEEEC88F8E}"/>
              </a:ext>
            </a:extLst>
          </p:cNvPr>
          <p:cNvCxnSpPr>
            <a:cxnSpLocks/>
          </p:cNvCxnSpPr>
          <p:nvPr/>
        </p:nvCxnSpPr>
        <p:spPr>
          <a:xfrm>
            <a:off x="7187667" y="4726459"/>
            <a:ext cx="103991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6A4FD4-FA33-4EC7-A066-DEBC2496B858}"/>
              </a:ext>
            </a:extLst>
          </p:cNvPr>
          <p:cNvCxnSpPr>
            <a:cxnSpLocks/>
          </p:cNvCxnSpPr>
          <p:nvPr/>
        </p:nvCxnSpPr>
        <p:spPr>
          <a:xfrm>
            <a:off x="10945906" y="4726459"/>
            <a:ext cx="103991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38" grpId="0" animBg="1"/>
      <p:bldP spid="11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MVVM with Coroutines and Retrofit</a:t>
            </a:r>
            <a:endParaRPr lang="en-US" dirty="0"/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49724DDF-AAE5-4DD6-9323-52173B34B0B2}"/>
              </a:ext>
            </a:extLst>
          </p:cNvPr>
          <p:cNvSpPr/>
          <p:nvPr/>
        </p:nvSpPr>
        <p:spPr>
          <a:xfrm>
            <a:off x="1528577" y="2656067"/>
            <a:ext cx="2632309" cy="154586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Suspend functions, scopes, dispatchers</a:t>
            </a:r>
          </a:p>
          <a:p>
            <a:pPr algn="ctr"/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1354C-C864-43E1-9A0F-1250B4AA9B44}"/>
              </a:ext>
            </a:extLst>
          </p:cNvPr>
          <p:cNvSpPr txBox="1"/>
          <p:nvPr/>
        </p:nvSpPr>
        <p:spPr>
          <a:xfrm>
            <a:off x="797121" y="1026153"/>
            <a:ext cx="798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Module introduction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2476B9B5-A6DA-4BA9-952C-0D2ADA5F7B37}"/>
              </a:ext>
            </a:extLst>
          </p:cNvPr>
          <p:cNvSpPr/>
          <p:nvPr/>
        </p:nvSpPr>
        <p:spPr>
          <a:xfrm>
            <a:off x="5200799" y="2656066"/>
            <a:ext cx="2718325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Coroutines with Compose</a:t>
            </a:r>
          </a:p>
          <a:p>
            <a:pPr algn="ctr"/>
            <a:endParaRPr lang="en-US" sz="2400" dirty="0"/>
          </a:p>
          <a:p>
            <a:pPr algn="ctr"/>
            <a:endParaRPr lang="en-US" sz="1200" dirty="0"/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F13B9189-0350-449C-9220-04313EAFCE03}"/>
              </a:ext>
            </a:extLst>
          </p:cNvPr>
          <p:cNvSpPr/>
          <p:nvPr/>
        </p:nvSpPr>
        <p:spPr>
          <a:xfrm>
            <a:off x="8959037" y="2656066"/>
            <a:ext cx="2860629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Coroutines in </a:t>
            </a:r>
            <a:r>
              <a:rPr lang="en-US" sz="2400" dirty="0" err="1"/>
              <a:t>ViewModel</a:t>
            </a:r>
            <a:endParaRPr lang="en-US" sz="2400" dirty="0"/>
          </a:p>
          <a:p>
            <a:pPr algn="ctr"/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EFD0A3-BCB0-4DA4-9B39-52273F549AD5}"/>
              </a:ext>
            </a:extLst>
          </p:cNvPr>
          <p:cNvCxnSpPr>
            <a:cxnSpLocks/>
            <a:stCxn id="29" idx="0"/>
            <a:endCxn id="36" idx="2"/>
          </p:cNvCxnSpPr>
          <p:nvPr/>
        </p:nvCxnSpPr>
        <p:spPr>
          <a:xfrm flipV="1">
            <a:off x="4160886" y="3429000"/>
            <a:ext cx="1039913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86FCF5-5FCB-441E-B044-8CE182791862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>
            <a:off x="7919124" y="3429000"/>
            <a:ext cx="103991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537558-812A-45D3-830C-7D69C61D5F5E}"/>
              </a:ext>
            </a:extLst>
          </p:cNvPr>
          <p:cNvCxnSpPr>
            <a:cxnSpLocks/>
          </p:cNvCxnSpPr>
          <p:nvPr/>
        </p:nvCxnSpPr>
        <p:spPr>
          <a:xfrm flipV="1">
            <a:off x="488664" y="3429000"/>
            <a:ext cx="1039913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64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47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MVVM with Coroutines and Retrofit</vt:lpstr>
      <vt:lpstr>MVVM with Coroutines and Retrofit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and splitting methods Summary</dc:title>
  <dc:creator>Cătălin-Aurelian GHIȚĂ (88093)</dc:creator>
  <cp:lastModifiedBy>Cătălin-Aurelian GHIȚĂ</cp:lastModifiedBy>
  <cp:revision>26</cp:revision>
  <dcterms:created xsi:type="dcterms:W3CDTF">2020-10-20T13:42:23Z</dcterms:created>
  <dcterms:modified xsi:type="dcterms:W3CDTF">2021-08-16T17:31:31Z</dcterms:modified>
</cp:coreProperties>
</file>