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2" r:id="rId3"/>
    <p:sldId id="264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ătălin-Aurelian GHIȚĂ (88093)" initials="CAG(" lastIdx="1" clrIdx="0">
    <p:extLst>
      <p:ext uri="{19B8F6BF-5375-455C-9EA6-DF929625EA0E}">
        <p15:presenceInfo xmlns:p15="http://schemas.microsoft.com/office/powerpoint/2012/main" userId="Cătălin-Aurelian GHIȚĂ (88093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8EB31-28E0-4F98-AB55-C7179674B457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F07F9-92A0-47C6-B463-1FBE899C5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07F9-92A0-47C6-B463-1FBE899C56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07F9-92A0-47C6-B463-1FBE899C56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A9E-C743-4909-BFF6-FB9B53924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AF602-A662-4966-ABBF-E433E96F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F369-23AB-4FF0-8BCF-8E886AB7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19DD-3895-4998-9306-57FA6381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3A3E-C1B5-485C-8CDD-2BE3F211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CE3-C9E7-4812-B011-04C08B25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81FD5-0442-4A09-B39F-606D6A88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7DE0-CA85-4350-B735-4A51B0FF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CB5-2BF2-4799-9428-B1FF9BF9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1D89-91E2-4FA0-9E55-A2CB7E98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0C991-7F87-4083-A77D-6CBC7FAFC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B4523-F476-4A22-9E95-F6D93C04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6988-7947-41FA-BED7-23E6E1C2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9BA2-67D7-4FCE-8328-24DDDFD2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2959-54CE-47F1-B1CF-BE109F4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57A-CE73-4696-9701-C78134C0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8D00-3D86-4783-A86E-67C991CA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12EF-5826-42C4-82BC-FF7E6435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6E17-5545-411F-9738-8149FDEB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8A0C-8B89-4FE0-96BB-9C513AE7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6DD-0AD8-4F57-BF4C-5C874DE4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05E8-CE91-4057-AA6A-C11B3BF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B256-CFB5-4F23-AB67-8042E11F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0052-F148-408D-8196-541654F5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7D2E-CD70-4D3B-8B7C-BA5959C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3027-2820-4BAC-A5E3-2D5F63AA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01BF-6206-4E6F-B19C-8D59432E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A5E3F-9D57-451B-9CBC-261B9EE1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B481A-B4CB-4C57-93AD-342DEDE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EDA6-075C-409C-BACA-486788AD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75CB-D913-48BA-8892-C417504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B687-C657-4AE8-B66E-F90E3AD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13D1E-B948-40DF-9683-366E6F02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D4A2-E8B3-4896-B52D-FD453D74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57552-3EE9-426E-B6ED-76035559C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FA29-2DF5-490A-8F23-7794F6BD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5170B-A68A-4FB6-89D6-BA690447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D0B0C-F47E-4112-A400-D0347FF0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D30B9-7D26-492C-996D-CB657C9C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AECD-04BA-41BC-95E0-BE179B0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F8CC5-D045-4E9A-9A41-DD58F947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AFE1B-9AFF-4B8C-806E-DF25DF4A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75AF6-64C5-4550-BDFD-6F6E023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B81BF-782E-4DF0-AB64-B0AF1BC9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365E4-3E53-41BF-BD5B-559850B0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4DBC8-2FA2-42C1-915D-D3BA7C88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8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9774-9072-418A-994C-9D88847D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8094-BAAD-425E-97E9-A7F9A8E4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DADF0-8BE0-4FFA-B732-662F477D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72E74-4007-4083-857D-CB56056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2E7C-9A52-4DD6-B0F6-3E35876F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6927-BD42-4179-ADFB-11608A4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E59C-65A3-4EA0-B2AC-F4F9F5D6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CF4C7-CCE0-40A5-8AC5-75609261A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4C22-C5BA-4F26-8A07-1C24FC61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6B42-51C1-4FA3-8688-7389F6AD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181D-0007-471B-BD47-65851533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BA457-EB4C-4841-9649-033B8E03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5DF91-2D44-4358-9A48-1C4276FD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FDF6-9076-4648-B514-F0786638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B09E-056D-41DC-82CB-E1EDA0107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A29-4E5F-44B8-B582-6FF6364436C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15E5-732F-4467-9912-16836922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4761-65C0-456C-A953-750A4A099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93" y="558786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Introduction to Coroutines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D7ED6-CC8D-4C34-BE88-A3D0E23265C7}"/>
              </a:ext>
            </a:extLst>
          </p:cNvPr>
          <p:cNvSpPr txBox="1"/>
          <p:nvPr/>
        </p:nvSpPr>
        <p:spPr>
          <a:xfrm>
            <a:off x="1032198" y="1214061"/>
            <a:ext cx="86586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 Coroutine?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 coroutine is a </a:t>
            </a:r>
            <a:r>
              <a:rPr lang="en-US" i="1" dirty="0"/>
              <a:t>as a light-weight thread.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i="1" dirty="0"/>
              <a:t>Like threads, coroutines can run in parallel, wait for each other and communicate.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i="1" dirty="0"/>
              <a:t>The biggest difference is that coroutines are very cheap, almost free: we can create thousands of them, and pay very little in terms of performance.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09BEB-A365-4AD3-8349-5C01C3B25D6D}"/>
              </a:ext>
            </a:extLst>
          </p:cNvPr>
          <p:cNvSpPr txBox="1"/>
          <p:nvPr/>
        </p:nvSpPr>
        <p:spPr>
          <a:xfrm>
            <a:off x="1032198" y="4258944"/>
            <a:ext cx="459641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How do you handle async work with Coroutines?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Mark async methods as suspended and create a coroutine to listen for the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416444-2F39-4B6A-BBDD-AC4EA98DCC4B}"/>
              </a:ext>
            </a:extLst>
          </p:cNvPr>
          <p:cNvSpPr txBox="1"/>
          <p:nvPr/>
        </p:nvSpPr>
        <p:spPr>
          <a:xfrm>
            <a:off x="1032198" y="2996174"/>
            <a:ext cx="609452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What are Coroutines for?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Async work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Multi-threading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074209-2F62-4544-BAA1-4FE49615B0FA}"/>
              </a:ext>
            </a:extLst>
          </p:cNvPr>
          <p:cNvSpPr txBox="1"/>
          <p:nvPr/>
        </p:nvSpPr>
        <p:spPr>
          <a:xfrm>
            <a:off x="5728317" y="2966282"/>
            <a:ext cx="609452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What concepts do Coroutines bring?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Suspend function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Coroutine Builders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Coroutine scopes and dispatchers</a:t>
            </a:r>
          </a:p>
        </p:txBody>
      </p:sp>
    </p:spTree>
    <p:extLst>
      <p:ext uri="{BB962C8B-B14F-4D97-AF65-F5344CB8AC3E}">
        <p14:creationId xmlns:p14="http://schemas.microsoft.com/office/powerpoint/2010/main" val="303899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/>
      <p:bldP spid="15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93" y="558786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Basic concepts of Coroutines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D7ED6-CC8D-4C34-BE88-A3D0E23265C7}"/>
              </a:ext>
            </a:extLst>
          </p:cNvPr>
          <p:cNvSpPr txBox="1"/>
          <p:nvPr/>
        </p:nvSpPr>
        <p:spPr>
          <a:xfrm>
            <a:off x="1032198" y="1214061"/>
            <a:ext cx="4605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Suspend functions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method associated with this modifier is asynchronous and will not be returned immediately. 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0C00D3-269E-4FA1-AABC-C5DF5C295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1611402"/>
            <a:ext cx="66675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C48725-493A-489A-8D3E-608EC36ABA94}"/>
              </a:ext>
            </a:extLst>
          </p:cNvPr>
          <p:cNvSpPr txBox="1"/>
          <p:nvPr/>
        </p:nvSpPr>
        <p:spPr>
          <a:xfrm>
            <a:off x="1032198" y="2750841"/>
            <a:ext cx="50638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r>
              <a:rPr lang="en-US" sz="1800" dirty="0"/>
              <a:t>How do you mark a method as </a:t>
            </a:r>
            <a:r>
              <a:rPr lang="en-US" sz="1800" dirty="0" err="1"/>
              <a:t>suspendable</a:t>
            </a:r>
            <a:r>
              <a:rPr lang="en-US" sz="1800" dirty="0"/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suspend</a:t>
            </a:r>
            <a:r>
              <a:rPr lang="en-US" dirty="0"/>
              <a:t> fun </a:t>
            </a:r>
            <a:r>
              <a:rPr lang="en-US" dirty="0" err="1"/>
              <a:t>mySuspendedFunction</a:t>
            </a:r>
            <a:r>
              <a:rPr lang="en-US" dirty="0"/>
              <a:t>(): String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40355-D84D-4146-BAE2-6CDFE86FE850}"/>
              </a:ext>
            </a:extLst>
          </p:cNvPr>
          <p:cNvSpPr txBox="1"/>
          <p:nvPr/>
        </p:nvSpPr>
        <p:spPr>
          <a:xfrm>
            <a:off x="1032198" y="4010095"/>
            <a:ext cx="4693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One can call suspended functions from other suspended functions or inside a coroutine.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5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93" y="558786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Basic concepts of Coroutines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D7ED6-CC8D-4C34-BE88-A3D0E23265C7}"/>
              </a:ext>
            </a:extLst>
          </p:cNvPr>
          <p:cNvSpPr txBox="1"/>
          <p:nvPr/>
        </p:nvSpPr>
        <p:spPr>
          <a:xfrm>
            <a:off x="1032198" y="1214061"/>
            <a:ext cx="104732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Coroutine builders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Coroutine builders are simple functions that can create a coroutine and act as a bridge between the normal world and the suspending world. They are called on scopes.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8408E2E-998A-473B-962D-81FFB6207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891" y="2750841"/>
            <a:ext cx="5909569" cy="169277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fun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fetchItemDetails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id:Int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scope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launch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resultString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mySuspendedFunction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()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A9B7C6"/>
                </a:solidFill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//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Other calls are executed immediately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00B17-04AE-48F1-B600-5A806A2044D8}"/>
              </a:ext>
            </a:extLst>
          </p:cNvPr>
          <p:cNvSpPr txBox="1"/>
          <p:nvPr/>
        </p:nvSpPr>
        <p:spPr>
          <a:xfrm>
            <a:off x="1032198" y="2750841"/>
            <a:ext cx="429159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Types: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launch</a:t>
            </a:r>
            <a:r>
              <a:rPr lang="en-US" dirty="0"/>
              <a:t> – launches coroutine and forgets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async – returns a deferred object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runBlocking</a:t>
            </a:r>
            <a:r>
              <a:rPr lang="en-US" dirty="0"/>
              <a:t> – runs on Main thread</a:t>
            </a:r>
          </a:p>
        </p:txBody>
      </p:sp>
    </p:spTree>
    <p:extLst>
      <p:ext uri="{BB962C8B-B14F-4D97-AF65-F5344CB8AC3E}">
        <p14:creationId xmlns:p14="http://schemas.microsoft.com/office/powerpoint/2010/main" val="222175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93" y="558786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Basic concepts of Coroutines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D7ED6-CC8D-4C34-BE88-A3D0E23265C7}"/>
              </a:ext>
            </a:extLst>
          </p:cNvPr>
          <p:cNvSpPr txBox="1"/>
          <p:nvPr/>
        </p:nvSpPr>
        <p:spPr>
          <a:xfrm>
            <a:off x="1032198" y="1214061"/>
            <a:ext cx="9283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Coroutine scope and dispatchers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scope object of a Coroutine dictates how long the coroutine should live and wait for results.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B29EF3-C77A-4BCD-8D03-CE48B7F4B004}"/>
              </a:ext>
            </a:extLst>
          </p:cNvPr>
          <p:cNvSpPr txBox="1"/>
          <p:nvPr/>
        </p:nvSpPr>
        <p:spPr>
          <a:xfrm>
            <a:off x="800206" y="4391093"/>
            <a:ext cx="414348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How is a custom scope defined?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By passing a </a:t>
            </a:r>
            <a:r>
              <a:rPr lang="en-US" b="1" dirty="0"/>
              <a:t>job</a:t>
            </a:r>
            <a:r>
              <a:rPr lang="en-US" dirty="0"/>
              <a:t> and a </a:t>
            </a:r>
            <a:r>
              <a:rPr lang="en-US" b="1" dirty="0"/>
              <a:t>Dispatcher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5799EE1-57C8-440D-9290-8AC4825F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025" y="2718674"/>
            <a:ext cx="5909569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fun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fetchItemDetails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id:Int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scope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40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launch</a:t>
            </a:r>
            <a:r>
              <a:rPr kumimoji="0" lang="en-US" altLang="en-US" sz="140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resultString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mySuspendedFunction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()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A9B7C6"/>
                </a:solidFill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//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Other calls are executed immediately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64D15-72BC-4C29-A0F6-7A468481B7C7}"/>
              </a:ext>
            </a:extLst>
          </p:cNvPr>
          <p:cNvSpPr txBox="1"/>
          <p:nvPr/>
        </p:nvSpPr>
        <p:spPr>
          <a:xfrm>
            <a:off x="1032198" y="2466907"/>
            <a:ext cx="38416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800" dirty="0"/>
              <a:t>redefined scopes: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GlobalScope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lifecycleScope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err="1"/>
              <a:t>rememberCoroutineScope</a:t>
            </a:r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err="1"/>
              <a:t>viewModelScope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73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/>
      <p:bldP spid="9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93" y="558786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Basic concepts of Coroutines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D7ED6-CC8D-4C34-BE88-A3D0E23265C7}"/>
              </a:ext>
            </a:extLst>
          </p:cNvPr>
          <p:cNvSpPr txBox="1"/>
          <p:nvPr/>
        </p:nvSpPr>
        <p:spPr>
          <a:xfrm>
            <a:off x="1032198" y="1214061"/>
            <a:ext cx="48181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Coroutine scopes and dispatchers</a:t>
            </a:r>
          </a:p>
          <a:p>
            <a:endParaRPr lang="en-US" b="1" dirty="0"/>
          </a:p>
          <a:p>
            <a:r>
              <a:rPr lang="en-US" b="1" dirty="0"/>
              <a:t>What is a job?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 job can be used as a handle to coroutine where we can track the wait time and cancel it.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179A79-9A88-4461-86F8-D97293D4C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179" y="1968113"/>
            <a:ext cx="5909569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job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Job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scope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CoroutineScope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job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Dispatchers.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fun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fetchItemDetails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id:Int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scope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launch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resultString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mySuspendedFunction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()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A9B7C6"/>
                </a:solidFill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//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Other calls are executed immediately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onDestroy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.onDestroy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job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.cancel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D7D633-5E92-4094-B012-7929DA967FDA}"/>
              </a:ext>
            </a:extLst>
          </p:cNvPr>
          <p:cNvSpPr txBox="1"/>
          <p:nvPr/>
        </p:nvSpPr>
        <p:spPr>
          <a:xfrm>
            <a:off x="1032199" y="2945687"/>
            <a:ext cx="42500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is a Dispatcher?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used to specify which thread a coroutine uses for its execution. One can specify the dispatcher to the builder.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E419E0-393F-44CF-8A94-9E44AB233979}"/>
              </a:ext>
            </a:extLst>
          </p:cNvPr>
          <p:cNvSpPr txBox="1"/>
          <p:nvPr/>
        </p:nvSpPr>
        <p:spPr>
          <a:xfrm>
            <a:off x="1032198" y="4503757"/>
            <a:ext cx="41612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Dispatcher types: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Main – UI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Default - CPU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IO – networking or file access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3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 animBg="1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478</Words>
  <Application>Microsoft Office PowerPoint</Application>
  <PresentationFormat>Widescreen</PresentationFormat>
  <Paragraphs>63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charter</vt:lpstr>
      <vt:lpstr>JetBrains Mono</vt:lpstr>
      <vt:lpstr>Wingdings</vt:lpstr>
      <vt:lpstr>Office Theme</vt:lpstr>
      <vt:lpstr>Introduction to Coroutines</vt:lpstr>
      <vt:lpstr>Basic concepts of Coroutines</vt:lpstr>
      <vt:lpstr>Basic concepts of Coroutines</vt:lpstr>
      <vt:lpstr>Basic concepts of Coroutines</vt:lpstr>
      <vt:lpstr>Basic concepts of Coroutines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Shortening and splitting methods Summary</dc:title>
  <dc:creator>Cătălin-Aurelian GHIȚĂ (88093)</dc:creator>
  <cp:lastModifiedBy>Cătălin-Aurelian GHIȚĂ</cp:lastModifiedBy>
  <cp:revision>38</cp:revision>
  <dcterms:created xsi:type="dcterms:W3CDTF">2020-10-20T13:42:23Z</dcterms:created>
  <dcterms:modified xsi:type="dcterms:W3CDTF">2021-08-16T15:18:47Z</dcterms:modified>
</cp:coreProperties>
</file>