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A9E-C743-4909-BFF6-FB9B53924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AF602-A662-4966-ABBF-E433E96FD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8F369-23AB-4FF0-8BCF-8E886AB7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419DD-3895-4998-9306-57FA6381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C3A3E-C1B5-485C-8CDD-2BE3F211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3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BCE3-C9E7-4812-B011-04C08B258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81FD5-0442-4A09-B39F-606D6A88A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67DE0-CA85-4350-B735-4A51B0FF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85CB5-2BF2-4799-9428-B1FF9BF9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D1D89-91E2-4FA0-9E55-A2CB7E98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3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0C991-7F87-4083-A77D-6CBC7FAFC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B4523-F476-4A22-9E95-F6D93C043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46988-7947-41FA-BED7-23E6E1C2D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59BA2-67D7-4FCE-8328-24DDDFD2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F2959-54CE-47F1-B1CF-BE109F48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1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357A-CE73-4696-9701-C78134C0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8D00-3D86-4783-A86E-67C991CA1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A12EF-5826-42C4-82BC-FF7E6435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96E17-5545-411F-9738-8149FDEB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D8A0C-8B89-4FE0-96BB-9C513AE7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7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36DD-0AD8-4F57-BF4C-5C874DE40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105E8-CE91-4057-AA6A-C11B3BF26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5B256-CFB5-4F23-AB67-8042E11F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00052-F148-408D-8196-541654F5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C7D2E-CD70-4D3B-8B7C-BA5959C3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3027-2820-4BAC-A5E3-2D5F63AA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101BF-6206-4E6F-B19C-8D59432ED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A5E3F-9D57-451B-9CBC-261B9EE15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B481A-B4CB-4C57-93AD-342DEDE0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7EDA6-075C-409C-BACA-486788AD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675CB-D913-48BA-8892-C4175041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8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B687-C657-4AE8-B66E-F90E3AD2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13D1E-B948-40DF-9683-366E6F02C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3D4A2-E8B3-4896-B52D-FD453D743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57552-3EE9-426E-B6ED-76035559C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5FA29-2DF5-490A-8F23-7794F6BDB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65170B-A68A-4FB6-89D6-BA690447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ED0B0C-F47E-4112-A400-D0347FF0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ED30B9-7D26-492C-996D-CB657C9C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5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AECD-04BA-41BC-95E0-BE179B0B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9F8CC5-D045-4E9A-9A41-DD58F947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AFE1B-9AFF-4B8C-806E-DF25DF4A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75AF6-64C5-4550-BDFD-6F6E0237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B81BF-782E-4DF0-AB64-B0AF1BC9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365E4-3E53-41BF-BD5B-559850B0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4DBC8-2FA2-42C1-915D-D3BA7C88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8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89774-9072-418A-994C-9D88847D7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78094-BAAD-425E-97E9-A7F9A8E49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DADF0-8BE0-4FFA-B732-662F477D5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72E74-4007-4083-857D-CB560565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C2E7C-9A52-4DD6-B0F6-3E35876F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96927-BD42-4179-ADFB-11608A44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1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E59C-65A3-4EA0-B2AC-F4F9F5D6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CF4C7-CCE0-40A5-8AC5-75609261A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54C22-C5BA-4F26-8A07-1C24FC615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86B42-51C1-4FA3-8688-7389F6AD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F181D-0007-471B-BD47-65851533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BA457-EB4C-4841-9649-033B8E03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4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5DF91-2D44-4358-9A48-1C4276FD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DFDF6-9076-4648-B514-F07866381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3B09E-056D-41DC-82CB-E1EDA0107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55A29-4E5F-44B8-B582-6FF6364436C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F15E5-732F-4467-9912-168369221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4761-65C0-456C-A953-750A4A099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6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B52D790E-46D4-4A94-8BC4-33C22445D433}"/>
              </a:ext>
            </a:extLst>
          </p:cNvPr>
          <p:cNvCxnSpPr>
            <a:cxnSpLocks/>
            <a:stCxn id="38" idx="0"/>
            <a:endCxn id="28" idx="2"/>
          </p:cNvCxnSpPr>
          <p:nvPr/>
        </p:nvCxnSpPr>
        <p:spPr>
          <a:xfrm flipH="1">
            <a:off x="304976" y="2416339"/>
            <a:ext cx="10717702" cy="2164084"/>
          </a:xfrm>
          <a:prstGeom prst="curvedConnector5">
            <a:avLst>
              <a:gd name="adj1" fmla="val -2133"/>
              <a:gd name="adj2" fmla="val 50000"/>
              <a:gd name="adj3" fmla="val 102133"/>
            </a:avLst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043675D-501A-4CE8-83C8-BC44F584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393" y="558786"/>
            <a:ext cx="10549631" cy="552652"/>
          </a:xfrm>
        </p:spPr>
        <p:txBody>
          <a:bodyPr>
            <a:normAutofit fontScale="90000"/>
          </a:bodyPr>
          <a:lstStyle/>
          <a:p>
            <a:pPr algn="l"/>
            <a:r>
              <a:rPr lang="en-US" sz="5300" dirty="0"/>
              <a:t>Course outline</a:t>
            </a:r>
            <a:endParaRPr lang="en-US" dirty="0"/>
          </a:p>
        </p:txBody>
      </p:sp>
      <p:sp>
        <p:nvSpPr>
          <p:cNvPr id="29" name="Rectangle: Single Corner Snipped 28">
            <a:extLst>
              <a:ext uri="{FF2B5EF4-FFF2-40B4-BE49-F238E27FC236}">
                <a16:creationId xmlns:a16="http://schemas.microsoft.com/office/drawing/2014/main" id="{49724DDF-AAE5-4DD6-9323-52173B34B0B2}"/>
              </a:ext>
            </a:extLst>
          </p:cNvPr>
          <p:cNvSpPr/>
          <p:nvPr/>
        </p:nvSpPr>
        <p:spPr>
          <a:xfrm>
            <a:off x="304976" y="1708561"/>
            <a:ext cx="1887719" cy="1364376"/>
          </a:xfrm>
          <a:prstGeom prst="snip1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Introduction to Compose</a:t>
            </a:r>
          </a:p>
          <a:p>
            <a:pPr algn="ctr"/>
            <a:endParaRPr lang="en-US" sz="1400" dirty="0"/>
          </a:p>
        </p:txBody>
      </p:sp>
      <p:sp>
        <p:nvSpPr>
          <p:cNvPr id="30" name="Rectangle: Single Corner Snipped 29">
            <a:extLst>
              <a:ext uri="{FF2B5EF4-FFF2-40B4-BE49-F238E27FC236}">
                <a16:creationId xmlns:a16="http://schemas.microsoft.com/office/drawing/2014/main" id="{CAC00B2E-DE90-46C5-A587-E219F8240CA3}"/>
              </a:ext>
            </a:extLst>
          </p:cNvPr>
          <p:cNvSpPr/>
          <p:nvPr/>
        </p:nvSpPr>
        <p:spPr>
          <a:xfrm>
            <a:off x="2828153" y="3898235"/>
            <a:ext cx="1887719" cy="1364376"/>
          </a:xfrm>
          <a:prstGeom prst="snip1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Creating and theming a Profile Card layout</a:t>
            </a:r>
          </a:p>
        </p:txBody>
      </p:sp>
      <p:sp>
        <p:nvSpPr>
          <p:cNvPr id="31" name="Rectangle: Single Corner Snipped 30">
            <a:extLst>
              <a:ext uri="{FF2B5EF4-FFF2-40B4-BE49-F238E27FC236}">
                <a16:creationId xmlns:a16="http://schemas.microsoft.com/office/drawing/2014/main" id="{0484FF20-7896-48B1-A93A-07D6D592D1CD}"/>
              </a:ext>
            </a:extLst>
          </p:cNvPr>
          <p:cNvSpPr/>
          <p:nvPr/>
        </p:nvSpPr>
        <p:spPr>
          <a:xfrm>
            <a:off x="7504441" y="3898235"/>
            <a:ext cx="1887719" cy="1364376"/>
          </a:xfrm>
          <a:prstGeom prst="snip1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Navigation</a:t>
            </a:r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33" name="Rectangle: Single Corner Snipped 32">
            <a:extLst>
              <a:ext uri="{FF2B5EF4-FFF2-40B4-BE49-F238E27FC236}">
                <a16:creationId xmlns:a16="http://schemas.microsoft.com/office/drawing/2014/main" id="{49D7A625-FEA7-4960-8673-256B48994531}"/>
              </a:ext>
            </a:extLst>
          </p:cNvPr>
          <p:cNvSpPr/>
          <p:nvPr/>
        </p:nvSpPr>
        <p:spPr>
          <a:xfrm>
            <a:off x="5139588" y="3909899"/>
            <a:ext cx="1887719" cy="1364376"/>
          </a:xfrm>
          <a:prstGeom prst="snip1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Dynamic lists</a:t>
            </a:r>
          </a:p>
          <a:p>
            <a:pPr algn="ctr"/>
            <a:endParaRPr lang="en-US" sz="1400" dirty="0"/>
          </a:p>
        </p:txBody>
      </p: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2476B9B5-A6DA-4BA9-952C-0D2ADA5F7B37}"/>
              </a:ext>
            </a:extLst>
          </p:cNvPr>
          <p:cNvSpPr/>
          <p:nvPr/>
        </p:nvSpPr>
        <p:spPr>
          <a:xfrm>
            <a:off x="3251869" y="1704447"/>
            <a:ext cx="1887719" cy="1364376"/>
          </a:xfrm>
          <a:prstGeom prst="snip1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Basics of Compose</a:t>
            </a:r>
          </a:p>
          <a:p>
            <a:pPr algn="ctr"/>
            <a:endParaRPr lang="en-US" sz="1400" dirty="0"/>
          </a:p>
        </p:txBody>
      </p:sp>
      <p:sp>
        <p:nvSpPr>
          <p:cNvPr id="37" name="Rectangle: Single Corner Snipped 36">
            <a:extLst>
              <a:ext uri="{FF2B5EF4-FFF2-40B4-BE49-F238E27FC236}">
                <a16:creationId xmlns:a16="http://schemas.microsoft.com/office/drawing/2014/main" id="{8EEA2FA6-42C1-4F2B-AB8F-5B3ED79D1B1C}"/>
              </a:ext>
            </a:extLst>
          </p:cNvPr>
          <p:cNvSpPr/>
          <p:nvPr/>
        </p:nvSpPr>
        <p:spPr>
          <a:xfrm>
            <a:off x="6412164" y="1734151"/>
            <a:ext cx="1887719" cy="1364376"/>
          </a:xfrm>
          <a:prstGeom prst="snip1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Core UI elements of Compose</a:t>
            </a:r>
          </a:p>
          <a:p>
            <a:pPr algn="ctr"/>
            <a:endParaRPr lang="en-US" sz="1400" dirty="0"/>
          </a:p>
        </p:txBody>
      </p:sp>
      <p:sp>
        <p:nvSpPr>
          <p:cNvPr id="38" name="Rectangle: Single Corner Snipped 37">
            <a:extLst>
              <a:ext uri="{FF2B5EF4-FFF2-40B4-BE49-F238E27FC236}">
                <a16:creationId xmlns:a16="http://schemas.microsoft.com/office/drawing/2014/main" id="{F13B9189-0350-449C-9220-04313EAFCE03}"/>
              </a:ext>
            </a:extLst>
          </p:cNvPr>
          <p:cNvSpPr/>
          <p:nvPr/>
        </p:nvSpPr>
        <p:spPr>
          <a:xfrm>
            <a:off x="9134959" y="1734151"/>
            <a:ext cx="1887719" cy="1364376"/>
          </a:xfrm>
          <a:prstGeom prst="snip1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Fundamental Concepts of Compose</a:t>
            </a:r>
          </a:p>
          <a:p>
            <a:pPr algn="ctr"/>
            <a:endParaRPr lang="en-US" sz="1400" dirty="0"/>
          </a:p>
        </p:txBody>
      </p:sp>
      <p:sp>
        <p:nvSpPr>
          <p:cNvPr id="40" name="Rectangle: Single Corner Snipped 39">
            <a:extLst>
              <a:ext uri="{FF2B5EF4-FFF2-40B4-BE49-F238E27FC236}">
                <a16:creationId xmlns:a16="http://schemas.microsoft.com/office/drawing/2014/main" id="{5DC52CD1-F77A-4A9B-8354-E17E0A555257}"/>
              </a:ext>
            </a:extLst>
          </p:cNvPr>
          <p:cNvSpPr/>
          <p:nvPr/>
        </p:nvSpPr>
        <p:spPr>
          <a:xfrm>
            <a:off x="9255516" y="5510977"/>
            <a:ext cx="1646604" cy="895755"/>
          </a:xfrm>
          <a:prstGeom prst="snip1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Animations</a:t>
            </a:r>
          </a:p>
          <a:p>
            <a:pPr algn="ctr"/>
            <a:endParaRPr lang="en-US" sz="1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8EFD0A3-BCB0-4DA4-9B39-52273F549AD5}"/>
              </a:ext>
            </a:extLst>
          </p:cNvPr>
          <p:cNvCxnSpPr>
            <a:cxnSpLocks/>
            <a:stCxn id="29" idx="0"/>
            <a:endCxn id="36" idx="2"/>
          </p:cNvCxnSpPr>
          <p:nvPr/>
        </p:nvCxnSpPr>
        <p:spPr>
          <a:xfrm flipV="1">
            <a:off x="2192695" y="2386635"/>
            <a:ext cx="1059174" cy="4114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86FCF5-5FCB-441E-B044-8CE182791862}"/>
              </a:ext>
            </a:extLst>
          </p:cNvPr>
          <p:cNvCxnSpPr>
            <a:cxnSpLocks/>
            <a:stCxn id="36" idx="0"/>
            <a:endCxn id="37" idx="2"/>
          </p:cNvCxnSpPr>
          <p:nvPr/>
        </p:nvCxnSpPr>
        <p:spPr>
          <a:xfrm>
            <a:off x="5139588" y="2386635"/>
            <a:ext cx="1272576" cy="29704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1D1BD35-5539-41C1-BCC9-12FEF9FC1236}"/>
              </a:ext>
            </a:extLst>
          </p:cNvPr>
          <p:cNvCxnSpPr>
            <a:cxnSpLocks/>
            <a:stCxn id="37" idx="0"/>
            <a:endCxn id="38" idx="2"/>
          </p:cNvCxnSpPr>
          <p:nvPr/>
        </p:nvCxnSpPr>
        <p:spPr>
          <a:xfrm>
            <a:off x="8299883" y="2416339"/>
            <a:ext cx="835076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ACAF4B5-BC39-48DD-967B-06202810206B}"/>
              </a:ext>
            </a:extLst>
          </p:cNvPr>
          <p:cNvCxnSpPr>
            <a:cxnSpLocks/>
            <a:stCxn id="30" idx="0"/>
            <a:endCxn id="33" idx="2"/>
          </p:cNvCxnSpPr>
          <p:nvPr/>
        </p:nvCxnSpPr>
        <p:spPr>
          <a:xfrm>
            <a:off x="4715872" y="4580423"/>
            <a:ext cx="423716" cy="11664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C39A9F0-33E3-4818-8D48-A603001D3CF1}"/>
              </a:ext>
            </a:extLst>
          </p:cNvPr>
          <p:cNvCxnSpPr>
            <a:cxnSpLocks/>
            <a:stCxn id="33" idx="0"/>
            <a:endCxn id="31" idx="2"/>
          </p:cNvCxnSpPr>
          <p:nvPr/>
        </p:nvCxnSpPr>
        <p:spPr>
          <a:xfrm flipV="1">
            <a:off x="7027307" y="4580423"/>
            <a:ext cx="477134" cy="11664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DF791E5-9E8D-4EAC-AC76-148A30C761CB}"/>
              </a:ext>
            </a:extLst>
          </p:cNvPr>
          <p:cNvCxnSpPr>
            <a:cxnSpLocks/>
            <a:stCxn id="31" idx="0"/>
            <a:endCxn id="25" idx="2"/>
          </p:cNvCxnSpPr>
          <p:nvPr/>
        </p:nvCxnSpPr>
        <p:spPr>
          <a:xfrm>
            <a:off x="9392160" y="4580423"/>
            <a:ext cx="423716" cy="14056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FF40023B-1BBA-44B4-8C0C-20D156B5A185}"/>
              </a:ext>
            </a:extLst>
          </p:cNvPr>
          <p:cNvCxnSpPr>
            <a:cxnSpLocks/>
            <a:stCxn id="28" idx="0"/>
            <a:endCxn id="30" idx="2"/>
          </p:cNvCxnSpPr>
          <p:nvPr/>
        </p:nvCxnSpPr>
        <p:spPr>
          <a:xfrm>
            <a:off x="2192695" y="4580423"/>
            <a:ext cx="635458" cy="12700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Single Corner Snipped 24">
            <a:extLst>
              <a:ext uri="{FF2B5EF4-FFF2-40B4-BE49-F238E27FC236}">
                <a16:creationId xmlns:a16="http://schemas.microsoft.com/office/drawing/2014/main" id="{E44C57EF-C2A1-45D3-8987-ED623F537B06}"/>
              </a:ext>
            </a:extLst>
          </p:cNvPr>
          <p:cNvSpPr/>
          <p:nvPr/>
        </p:nvSpPr>
        <p:spPr>
          <a:xfrm>
            <a:off x="9815876" y="3912291"/>
            <a:ext cx="1887719" cy="1364376"/>
          </a:xfrm>
          <a:prstGeom prst="snip1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MVVM, Coroutines, Retrofit </a:t>
            </a:r>
          </a:p>
        </p:txBody>
      </p:sp>
      <p:sp>
        <p:nvSpPr>
          <p:cNvPr id="28" name="Rectangle: Single Corner Snipped 27">
            <a:extLst>
              <a:ext uri="{FF2B5EF4-FFF2-40B4-BE49-F238E27FC236}">
                <a16:creationId xmlns:a16="http://schemas.microsoft.com/office/drawing/2014/main" id="{2DCF3D56-A428-464A-BB93-FA0A7B97D558}"/>
              </a:ext>
            </a:extLst>
          </p:cNvPr>
          <p:cNvSpPr/>
          <p:nvPr/>
        </p:nvSpPr>
        <p:spPr>
          <a:xfrm>
            <a:off x="304976" y="3898235"/>
            <a:ext cx="1887719" cy="1364376"/>
          </a:xfrm>
          <a:prstGeom prst="snip1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State management in Compose</a:t>
            </a:r>
          </a:p>
          <a:p>
            <a:pPr algn="ctr"/>
            <a:endParaRPr lang="en-US" sz="1400" dirty="0"/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DD0B5881-A546-4486-863F-08F120C37E5C}"/>
              </a:ext>
            </a:extLst>
          </p:cNvPr>
          <p:cNvCxnSpPr>
            <a:cxnSpLocks/>
            <a:stCxn id="25" idx="0"/>
            <a:endCxn id="40" idx="0"/>
          </p:cNvCxnSpPr>
          <p:nvPr/>
        </p:nvCxnSpPr>
        <p:spPr>
          <a:xfrm flipH="1">
            <a:off x="10902120" y="4594479"/>
            <a:ext cx="801475" cy="1364376"/>
          </a:xfrm>
          <a:prstGeom prst="curvedConnector3">
            <a:avLst>
              <a:gd name="adj1" fmla="val -28522"/>
            </a:avLst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Single Corner Snipped 21">
            <a:extLst>
              <a:ext uri="{FF2B5EF4-FFF2-40B4-BE49-F238E27FC236}">
                <a16:creationId xmlns:a16="http://schemas.microsoft.com/office/drawing/2014/main" id="{9E4A6E44-1DC4-4C90-816C-0DCA5F8ADD54}"/>
              </a:ext>
            </a:extLst>
          </p:cNvPr>
          <p:cNvSpPr/>
          <p:nvPr/>
        </p:nvSpPr>
        <p:spPr>
          <a:xfrm>
            <a:off x="6801696" y="5508585"/>
            <a:ext cx="1646604" cy="895755"/>
          </a:xfrm>
          <a:prstGeom prst="snip1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Roundup</a:t>
            </a:r>
          </a:p>
          <a:p>
            <a:pPr algn="ctr"/>
            <a:endParaRPr lang="en-US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09578E-8DE4-4D48-99AD-BA18B3D49297}"/>
              </a:ext>
            </a:extLst>
          </p:cNvPr>
          <p:cNvCxnSpPr>
            <a:cxnSpLocks/>
            <a:stCxn id="40" idx="2"/>
            <a:endCxn id="22" idx="0"/>
          </p:cNvCxnSpPr>
          <p:nvPr/>
        </p:nvCxnSpPr>
        <p:spPr>
          <a:xfrm flipH="1" flipV="1">
            <a:off x="8448300" y="5956463"/>
            <a:ext cx="807216" cy="2392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30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3" grpId="0" animBg="1"/>
      <p:bldP spid="36" grpId="0" animBg="1"/>
      <p:bldP spid="37" grpId="0" animBg="1"/>
      <p:bldP spid="38" grpId="0" animBg="1"/>
      <p:bldP spid="40" grpId="0" animBg="1"/>
      <p:bldP spid="25" grpId="0" animBg="1"/>
      <p:bldP spid="28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38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Course 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Shortening and splitting methods Summary</dc:title>
  <dc:creator>Cătălin-Aurelian GHIȚĂ (88093)</dc:creator>
  <cp:lastModifiedBy>Cătălin-Aurelian GHIȚĂ</cp:lastModifiedBy>
  <cp:revision>23</cp:revision>
  <dcterms:created xsi:type="dcterms:W3CDTF">2020-10-20T13:42:23Z</dcterms:created>
  <dcterms:modified xsi:type="dcterms:W3CDTF">2021-09-01T07:22:34Z</dcterms:modified>
</cp:coreProperties>
</file>