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BE2217D-80BC-4DF1-8314-C09B515A6AC6}"/>
              </a:ext>
            </a:extLst>
          </p:cNvPr>
          <p:cNvSpPr/>
          <p:nvPr/>
        </p:nvSpPr>
        <p:spPr>
          <a:xfrm>
            <a:off x="8402167" y="2453442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Activity</a:t>
            </a:r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Why should you use Compose?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BED5-7269-4947-BAAC-4F5AE84C4FEE}"/>
              </a:ext>
            </a:extLst>
          </p:cNvPr>
          <p:cNvSpPr txBox="1"/>
          <p:nvPr/>
        </p:nvSpPr>
        <p:spPr>
          <a:xfrm>
            <a:off x="1130810" y="1197398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1 language for everything, including UI : Kotlin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F6D8E-C6B6-44FD-8388-7B4926E72862}"/>
              </a:ext>
            </a:extLst>
          </p:cNvPr>
          <p:cNvSpPr txBox="1"/>
          <p:nvPr/>
        </p:nvSpPr>
        <p:spPr>
          <a:xfrm>
            <a:off x="1130810" y="4798673"/>
            <a:ext cx="599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Fix what’s broken and update old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74BA5-B95A-4F7F-929F-49FA2E69F4AB}"/>
              </a:ext>
            </a:extLst>
          </p:cNvPr>
          <p:cNvSpPr txBox="1"/>
          <p:nvPr/>
        </p:nvSpPr>
        <p:spPr>
          <a:xfrm>
            <a:off x="1685024" y="5343612"/>
            <a:ext cx="907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 Buggy Android Views: Picker, Spinner, </a:t>
            </a:r>
            <a:r>
              <a:rPr lang="en-US" sz="2400" dirty="0" err="1"/>
              <a:t>EditText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BF70A-94DD-47A2-89F5-C5763577EA5E}"/>
              </a:ext>
            </a:extLst>
          </p:cNvPr>
          <p:cNvSpPr txBox="1"/>
          <p:nvPr/>
        </p:nvSpPr>
        <p:spPr>
          <a:xfrm>
            <a:off x="1130810" y="1778350"/>
            <a:ext cx="5399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Declarative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76DD3-4BB1-411A-B010-1F09FA49F3F2}"/>
              </a:ext>
            </a:extLst>
          </p:cNvPr>
          <p:cNvSpPr/>
          <p:nvPr/>
        </p:nvSpPr>
        <p:spPr>
          <a:xfrm>
            <a:off x="1669207" y="2453442"/>
            <a:ext cx="1842664" cy="215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Activity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0FE2CF-59D8-40D4-B578-36A6C2DC6F8B}"/>
              </a:ext>
            </a:extLst>
          </p:cNvPr>
          <p:cNvSpPr/>
          <p:nvPr/>
        </p:nvSpPr>
        <p:spPr>
          <a:xfrm>
            <a:off x="8568160" y="3332472"/>
            <a:ext cx="1539976" cy="10533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Compose</a:t>
            </a:r>
          </a:p>
          <a:p>
            <a:pPr algn="ctr"/>
            <a:r>
              <a:rPr lang="en-US" sz="2200" dirty="0"/>
              <a:t>Compose</a:t>
            </a:r>
          </a:p>
          <a:p>
            <a:pPr algn="ctr"/>
            <a:r>
              <a:rPr lang="en-US" sz="2200" dirty="0"/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909F44-F825-4F7B-B4E3-E64EA8770603}"/>
              </a:ext>
            </a:extLst>
          </p:cNvPr>
          <p:cNvSpPr/>
          <p:nvPr/>
        </p:nvSpPr>
        <p:spPr>
          <a:xfrm>
            <a:off x="4943590" y="2453442"/>
            <a:ext cx="1842664" cy="2150554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XML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FAFBA6-0771-4937-8AB6-4956937A778B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>
            <a:off x="3511871" y="3528719"/>
            <a:ext cx="14317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CC1549D-1FC9-465B-9DCA-2E850407A36C}"/>
              </a:ext>
            </a:extLst>
          </p:cNvPr>
          <p:cNvSpPr txBox="1"/>
          <p:nvPr/>
        </p:nvSpPr>
        <p:spPr>
          <a:xfrm>
            <a:off x="3597381" y="3724150"/>
            <a:ext cx="13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Imperative approach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243DDA9-CFE1-422D-BBFD-07F7D3C84751}"/>
              </a:ext>
            </a:extLst>
          </p:cNvPr>
          <p:cNvSpPr/>
          <p:nvPr/>
        </p:nvSpPr>
        <p:spPr>
          <a:xfrm rot="10800000">
            <a:off x="9372148" y="3939268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4F9D7DE4-CCCE-4581-A988-F533E81262A3}"/>
              </a:ext>
            </a:extLst>
          </p:cNvPr>
          <p:cNvSpPr/>
          <p:nvPr/>
        </p:nvSpPr>
        <p:spPr>
          <a:xfrm>
            <a:off x="8858386" y="3987742"/>
            <a:ext cx="428252" cy="545343"/>
          </a:xfrm>
          <a:prstGeom prst="curv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/>
      <p:bldP spid="9" grpId="0"/>
      <p:bldP spid="5" grpId="0"/>
      <p:bldP spid="13" grpId="0"/>
      <p:bldP spid="3" grpId="0" animBg="1"/>
      <p:bldP spid="27" grpId="0" animBg="1"/>
      <p:bldP spid="31" grpId="0" animBg="1"/>
      <p:bldP spid="38" grpId="0"/>
      <p:bldP spid="6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Why should you use Compose?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14</cp:revision>
  <dcterms:created xsi:type="dcterms:W3CDTF">2020-10-20T13:42:23Z</dcterms:created>
  <dcterms:modified xsi:type="dcterms:W3CDTF">2022-01-10T16:53:45Z</dcterms:modified>
</cp:coreProperties>
</file>