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A9E-C743-4909-BFF6-FB9B53924A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7AF602-A662-4966-ABBF-E433E96FDD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68F369-23AB-4FF0-8BCF-8E886AB77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55A29-4E5F-44B8-B582-6FF6364436C4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7419DD-3895-4998-9306-57FA6381A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2C3A3E-C1B5-485C-8CDD-2BE3F2114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98EC1-0340-4738-8950-3FA15EB0F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231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FBCE3-C9E7-4812-B011-04C08B258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881FD5-0442-4A09-B39F-606D6A88AF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67DE0-CA85-4350-B735-4A51B0FF3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55A29-4E5F-44B8-B582-6FF6364436C4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F85CB5-2BF2-4799-9428-B1FF9BF92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2D1D89-91E2-4FA0-9E55-A2CB7E98E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98EC1-0340-4738-8950-3FA15EB0F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337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D0C991-7F87-4083-A77D-6CBC7FAFCF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6B4523-F476-4A22-9E95-F6D93C043F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A46988-7947-41FA-BED7-23E6E1C2D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55A29-4E5F-44B8-B582-6FF6364436C4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059BA2-67D7-4FCE-8328-24DDDFD22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FF2959-54CE-47F1-B1CF-BE109F482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98EC1-0340-4738-8950-3FA15EB0F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913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1357A-CE73-4696-9701-C78134C09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4C8D00-3D86-4783-A86E-67C991CA15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BA12EF-5826-42C4-82BC-FF7E6435B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55A29-4E5F-44B8-B582-6FF6364436C4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296E17-5545-411F-9738-8149FDEB5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6D8A0C-8B89-4FE0-96BB-9C513AE70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98EC1-0340-4738-8950-3FA15EB0F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176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E36DD-0AD8-4F57-BF4C-5C874DE40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A105E8-CE91-4057-AA6A-C11B3BF26C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15B256-CFB5-4F23-AB67-8042E11F0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55A29-4E5F-44B8-B582-6FF6364436C4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D00052-F148-408D-8196-541654F58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AC7D2E-CD70-4D3B-8B7C-BA5959C3D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98EC1-0340-4738-8950-3FA15EB0F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112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23027-2820-4BAC-A5E3-2D5F63AA3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A101BF-6206-4E6F-B19C-8D59432ED0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2A5E3F-9D57-451B-9CBC-261B9EE15B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3B481A-B4CB-4C57-93AD-342DEDE01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55A29-4E5F-44B8-B582-6FF6364436C4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27EDA6-075C-409C-BACA-486788AD6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F675CB-D913-48BA-8892-C41750412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98EC1-0340-4738-8950-3FA15EB0F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487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8B687-C657-4AE8-B66E-F90E3AD20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A13D1E-B948-40DF-9683-366E6F02C2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93D4A2-E8B3-4896-B52D-FD453D7435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557552-3EE9-426E-B6ED-76035559C8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C5FA29-2DF5-490A-8F23-7794F6BDB2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65170B-A68A-4FB6-89D6-BA690447A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55A29-4E5F-44B8-B582-6FF6364436C4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ED0B0C-F47E-4112-A400-D0347FF0D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ED30B9-7D26-492C-996D-CB657C9CC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98EC1-0340-4738-8950-3FA15EB0F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256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4AECD-04BA-41BC-95E0-BE179B0B4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9F8CC5-D045-4E9A-9A41-DD58F9476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55A29-4E5F-44B8-B582-6FF6364436C4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3AFE1B-9AFF-4B8C-806E-DF25DF4A6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675AF6-64C5-4550-BDFD-6F6E0237E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98EC1-0340-4738-8950-3FA15EB0F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98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AB81BF-782E-4DF0-AB64-B0AF1BC99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55A29-4E5F-44B8-B582-6FF6364436C4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E365E4-3E53-41BF-BD5B-559850B05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64DBC8-2FA2-42C1-915D-D3BA7C88E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98EC1-0340-4738-8950-3FA15EB0F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982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89774-9072-418A-994C-9D88847D7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678094-BAAD-425E-97E9-A7F9A8E491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7DADF0-8BE0-4FFA-B732-662F477D5B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F72E74-4007-4083-857D-CB5605655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55A29-4E5F-44B8-B582-6FF6364436C4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3C2E7C-9A52-4DD6-B0F6-3E35876F5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096927-BD42-4179-ADFB-11608A446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98EC1-0340-4738-8950-3FA15EB0F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613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1E59C-65A3-4EA0-B2AC-F4F9F5D65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6CF4C7-CCE0-40A5-8AC5-75609261AC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C54C22-C5BA-4F26-8A07-1C24FC615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886B42-51C1-4FA3-8688-7389F6AD8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55A29-4E5F-44B8-B582-6FF6364436C4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1F181D-0007-471B-BD47-658515337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EBA457-EB4C-4841-9649-033B8E036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98EC1-0340-4738-8950-3FA15EB0F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545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A5DF91-2D44-4358-9A48-1C4276FDA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6DFDF6-9076-4648-B514-F078663810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F3B09E-056D-41DC-82CB-E1EDA0107B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455A29-4E5F-44B8-B582-6FF6364436C4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DF15E5-732F-4467-9912-1683692217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B04761-65C0-456C-A953-750A4A0995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98EC1-0340-4738-8950-3FA15EB0F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161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3675D-501A-4CE8-83C8-BC44F58492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2323" y="1316685"/>
            <a:ext cx="10549631" cy="552652"/>
          </a:xfrm>
        </p:spPr>
        <p:txBody>
          <a:bodyPr>
            <a:normAutofit fontScale="90000"/>
          </a:bodyPr>
          <a:lstStyle/>
          <a:p>
            <a:pPr algn="l"/>
            <a:r>
              <a:rPr lang="en-US" sz="5300" dirty="0"/>
              <a:t>Why is it called Compose</a:t>
            </a:r>
            <a:br>
              <a:rPr lang="en-US" dirty="0"/>
            </a:b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81BED5-7269-4947-BAAC-4F5AE84C4FEE}"/>
              </a:ext>
            </a:extLst>
          </p:cNvPr>
          <p:cNvSpPr txBox="1"/>
          <p:nvPr/>
        </p:nvSpPr>
        <p:spPr>
          <a:xfrm>
            <a:off x="797122" y="1487818"/>
            <a:ext cx="79899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Old Android UI system</a:t>
            </a:r>
            <a:r>
              <a:rPr lang="en-US" sz="2400" b="1" dirty="0"/>
              <a:t>⇢ </a:t>
            </a:r>
            <a:r>
              <a:rPr lang="en-US" sz="2400" dirty="0"/>
              <a:t> inheritance</a:t>
            </a:r>
          </a:p>
        </p:txBody>
      </p:sp>
      <p:pic>
        <p:nvPicPr>
          <p:cNvPr id="22" name="Picture 21" descr="A close up&#10;&#10;Description automatically generated">
            <a:extLst>
              <a:ext uri="{FF2B5EF4-FFF2-40B4-BE49-F238E27FC236}">
                <a16:creationId xmlns:a16="http://schemas.microsoft.com/office/drawing/2014/main" id="{9FC9F378-310A-46D0-8341-30628CEA06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4965" y="1696922"/>
            <a:ext cx="1605304" cy="1214947"/>
          </a:xfrm>
          <a:prstGeom prst="rect">
            <a:avLst/>
          </a:prstGeom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6DEE497-4782-478C-B6A0-B426F0189B8C}"/>
              </a:ext>
            </a:extLst>
          </p:cNvPr>
          <p:cNvCxnSpPr>
            <a:cxnSpLocks/>
            <a:stCxn id="22" idx="3"/>
          </p:cNvCxnSpPr>
          <p:nvPr/>
        </p:nvCxnSpPr>
        <p:spPr>
          <a:xfrm>
            <a:off x="3900269" y="2304396"/>
            <a:ext cx="38437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31" descr="A close up&#10;&#10;Description automatically generated">
            <a:extLst>
              <a:ext uri="{FF2B5EF4-FFF2-40B4-BE49-F238E27FC236}">
                <a16:creationId xmlns:a16="http://schemas.microsoft.com/office/drawing/2014/main" id="{1DB218BD-DBC1-467F-854C-9D02CE50F7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5573" y="1705888"/>
            <a:ext cx="1605304" cy="1214947"/>
          </a:xfrm>
          <a:prstGeom prst="rect">
            <a:avLst/>
          </a:prstGeom>
        </p:spPr>
      </p:pic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7BC26E4-0A27-4FF5-8CA4-D79826007CCB}"/>
              </a:ext>
            </a:extLst>
          </p:cNvPr>
          <p:cNvCxnSpPr>
            <a:stCxn id="32" idx="3"/>
          </p:cNvCxnSpPr>
          <p:nvPr/>
        </p:nvCxnSpPr>
        <p:spPr>
          <a:xfrm>
            <a:off x="7110877" y="2313362"/>
            <a:ext cx="384378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08A19525-0A36-4506-B87C-2422D50C11C1}"/>
              </a:ext>
            </a:extLst>
          </p:cNvPr>
          <p:cNvSpPr txBox="1"/>
          <p:nvPr/>
        </p:nvSpPr>
        <p:spPr>
          <a:xfrm>
            <a:off x="797122" y="2700438"/>
            <a:ext cx="79899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Compose UI system </a:t>
            </a:r>
            <a:r>
              <a:rPr lang="en-US" b="1" dirty="0"/>
              <a:t>⇢  </a:t>
            </a:r>
            <a:r>
              <a:rPr lang="en-US" sz="2400" b="1" dirty="0"/>
              <a:t>composition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447747C-86D7-4F0D-9014-686D7AB9F63E}"/>
              </a:ext>
            </a:extLst>
          </p:cNvPr>
          <p:cNvSpPr/>
          <p:nvPr/>
        </p:nvSpPr>
        <p:spPr>
          <a:xfrm>
            <a:off x="1496170" y="3178575"/>
            <a:ext cx="6572065" cy="32311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/>
          </a:p>
          <a:p>
            <a:pPr algn="ctr"/>
            <a:r>
              <a:rPr lang="en-US" sz="2400" dirty="0"/>
              <a:t>Composable</a:t>
            </a:r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endParaRPr lang="en-US" sz="3200" dirty="0"/>
          </a:p>
          <a:p>
            <a:pPr algn="ctr"/>
            <a:endParaRPr lang="en-US" sz="2800" dirty="0"/>
          </a:p>
          <a:p>
            <a:pPr algn="ctr"/>
            <a:endParaRPr lang="en-US" sz="2800" dirty="0"/>
          </a:p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C2CE3F2-43EC-42E3-B342-AA6081DBF6DD}"/>
              </a:ext>
            </a:extLst>
          </p:cNvPr>
          <p:cNvSpPr/>
          <p:nvPr/>
        </p:nvSpPr>
        <p:spPr>
          <a:xfrm>
            <a:off x="1682420" y="3790851"/>
            <a:ext cx="2434752" cy="242168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Composable</a:t>
            </a:r>
          </a:p>
          <a:p>
            <a:pPr algn="ctr"/>
            <a:endParaRPr lang="en-US" sz="1600" dirty="0"/>
          </a:p>
          <a:p>
            <a:pPr algn="ctr"/>
            <a:endParaRPr lang="en-US" sz="1600" dirty="0"/>
          </a:p>
          <a:p>
            <a:pPr algn="ctr"/>
            <a:endParaRPr lang="en-US" sz="1600" dirty="0"/>
          </a:p>
          <a:p>
            <a:pPr algn="ctr"/>
            <a:endParaRPr lang="en-US" sz="1600" dirty="0"/>
          </a:p>
          <a:p>
            <a:pPr algn="ctr"/>
            <a:endParaRPr lang="en-US" sz="1600" dirty="0"/>
          </a:p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70332E3-6E5B-4E9F-BE19-0665BD1A7478}"/>
              </a:ext>
            </a:extLst>
          </p:cNvPr>
          <p:cNvSpPr/>
          <p:nvPr/>
        </p:nvSpPr>
        <p:spPr>
          <a:xfrm>
            <a:off x="4284647" y="3790852"/>
            <a:ext cx="3550506" cy="242168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Composable</a:t>
            </a:r>
          </a:p>
          <a:p>
            <a:pPr algn="ctr"/>
            <a:endParaRPr lang="en-US" sz="1600" dirty="0"/>
          </a:p>
          <a:p>
            <a:pPr algn="ctr"/>
            <a:endParaRPr lang="en-US" sz="1600" dirty="0"/>
          </a:p>
          <a:p>
            <a:pPr algn="ctr"/>
            <a:endParaRPr lang="en-US" sz="1600" dirty="0"/>
          </a:p>
          <a:p>
            <a:pPr algn="ctr"/>
            <a:endParaRPr lang="en-US" sz="1600" dirty="0"/>
          </a:p>
          <a:p>
            <a:pPr algn="ctr"/>
            <a:endParaRPr lang="en-US" sz="1600" dirty="0"/>
          </a:p>
          <a:p>
            <a:pPr algn="ctr"/>
            <a:endParaRPr lang="en-US" dirty="0"/>
          </a:p>
        </p:txBody>
      </p:sp>
      <p:sp>
        <p:nvSpPr>
          <p:cNvPr id="25" name="Rectangle: Single Corner Snipped 24">
            <a:extLst>
              <a:ext uri="{FF2B5EF4-FFF2-40B4-BE49-F238E27FC236}">
                <a16:creationId xmlns:a16="http://schemas.microsoft.com/office/drawing/2014/main" id="{C45454A1-38AA-4268-B461-7518B06CCF2B}"/>
              </a:ext>
            </a:extLst>
          </p:cNvPr>
          <p:cNvSpPr/>
          <p:nvPr/>
        </p:nvSpPr>
        <p:spPr>
          <a:xfrm>
            <a:off x="4260340" y="2020570"/>
            <a:ext cx="1231005" cy="626875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/>
              <a:t>TextView</a:t>
            </a:r>
            <a:endParaRPr lang="en-US" sz="2000" dirty="0"/>
          </a:p>
          <a:p>
            <a:pPr algn="ctr"/>
            <a:endParaRPr lang="en-US" sz="1400" dirty="0"/>
          </a:p>
        </p:txBody>
      </p:sp>
      <p:sp>
        <p:nvSpPr>
          <p:cNvPr id="28" name="Rectangle: Single Corner Snipped 27">
            <a:extLst>
              <a:ext uri="{FF2B5EF4-FFF2-40B4-BE49-F238E27FC236}">
                <a16:creationId xmlns:a16="http://schemas.microsoft.com/office/drawing/2014/main" id="{CD948A67-08B1-4207-AE12-FA0323CEEDCE}"/>
              </a:ext>
            </a:extLst>
          </p:cNvPr>
          <p:cNvSpPr/>
          <p:nvPr/>
        </p:nvSpPr>
        <p:spPr>
          <a:xfrm>
            <a:off x="7485176" y="2020570"/>
            <a:ext cx="1231005" cy="620907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View</a:t>
            </a:r>
          </a:p>
          <a:p>
            <a:pPr algn="ctr"/>
            <a:endParaRPr lang="en-US" sz="14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80FE2CF-59D8-40D4-B578-36A6C2DC6F8B}"/>
              </a:ext>
            </a:extLst>
          </p:cNvPr>
          <p:cNvSpPr/>
          <p:nvPr/>
        </p:nvSpPr>
        <p:spPr>
          <a:xfrm>
            <a:off x="2277865" y="4803279"/>
            <a:ext cx="1225088" cy="83153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Composable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593B4E3-1857-479C-BDE1-B21D9DFE41A1}"/>
              </a:ext>
            </a:extLst>
          </p:cNvPr>
          <p:cNvSpPr/>
          <p:nvPr/>
        </p:nvSpPr>
        <p:spPr>
          <a:xfrm>
            <a:off x="4866120" y="4736345"/>
            <a:ext cx="1225088" cy="83153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Composable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997223D-CB30-4BDD-9D64-B296AA84FDF9}"/>
              </a:ext>
            </a:extLst>
          </p:cNvPr>
          <p:cNvSpPr/>
          <p:nvPr/>
        </p:nvSpPr>
        <p:spPr>
          <a:xfrm>
            <a:off x="6239963" y="4736345"/>
            <a:ext cx="1225088" cy="83153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Composable</a:t>
            </a:r>
            <a:endParaRPr lang="en-US" dirty="0"/>
          </a:p>
        </p:txBody>
      </p:sp>
      <p:sp>
        <p:nvSpPr>
          <p:cNvPr id="29" name="Rectangle: Single Corner Snipped 28">
            <a:extLst>
              <a:ext uri="{FF2B5EF4-FFF2-40B4-BE49-F238E27FC236}">
                <a16:creationId xmlns:a16="http://schemas.microsoft.com/office/drawing/2014/main" id="{49724DDF-AAE5-4DD6-9323-52173B34B0B2}"/>
              </a:ext>
            </a:extLst>
          </p:cNvPr>
          <p:cNvSpPr/>
          <p:nvPr/>
        </p:nvSpPr>
        <p:spPr>
          <a:xfrm>
            <a:off x="1066917" y="2002476"/>
            <a:ext cx="1231005" cy="626875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/>
              <a:t>EditText</a:t>
            </a:r>
            <a:endParaRPr lang="en-US" sz="2000" dirty="0"/>
          </a:p>
          <a:p>
            <a:pPr algn="ctr"/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584307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5" grpId="0"/>
      <p:bldP spid="39" grpId="0" animBg="1"/>
      <p:bldP spid="23" grpId="0" animBg="1"/>
      <p:bldP spid="24" grpId="0" animBg="1"/>
      <p:bldP spid="25" grpId="0" animBg="1"/>
      <p:bldP spid="28" grpId="0" animBg="1"/>
      <p:bldP spid="27" grpId="0" animBg="1"/>
      <p:bldP spid="20" grpId="0" animBg="1"/>
      <p:bldP spid="21" grpId="0" animBg="1"/>
      <p:bldP spid="2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838</TotalTime>
  <Words>26</Words>
  <Application>Microsoft Office PowerPoint</Application>
  <PresentationFormat>Widescreen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Wingdings</vt:lpstr>
      <vt:lpstr>Office Theme</vt:lpstr>
      <vt:lpstr>Why is it called Compose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Shortening and splitting methods Summary</dc:title>
  <dc:creator>Cătălin-Aurelian GHIȚĂ (88093)</dc:creator>
  <cp:lastModifiedBy>Cătălin-Aurelian GHIȚĂ</cp:lastModifiedBy>
  <cp:revision>16</cp:revision>
  <dcterms:created xsi:type="dcterms:W3CDTF">2020-10-20T13:42:23Z</dcterms:created>
  <dcterms:modified xsi:type="dcterms:W3CDTF">2021-08-02T11:58:54Z</dcterms:modified>
</cp:coreProperties>
</file>