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d2212f7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d2212f7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bd2212f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bd2212f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d2212f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bd2212f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bd2212f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bd2212f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bd2212f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bd2212f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bd2212f7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bd2212f7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d2212f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d2212f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bd2212f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bd2212f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bd2212f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bd2212f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bd2212f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bd2212f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bd2212f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bd2212f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d2212f7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d2212f7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bd2212f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bd2212f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d2212f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d2212f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2212f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bd2212f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bd2212f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bd2212f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Uno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9"/>
            <a:ext cx="85206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 - AWS, Lobbies, 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- Routing, Database, 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Faisal - Gamepage, </a:t>
            </a:r>
            <a:r>
              <a:rPr lang="en"/>
              <a:t>Messaging, 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- </a:t>
            </a:r>
            <a:r>
              <a:rPr lang="en"/>
              <a:t>Documentation, 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If We Had More Time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refreshing / some bug </a:t>
            </a:r>
            <a:r>
              <a:rPr lang="en"/>
              <a:t>handling</a:t>
            </a:r>
            <a:r>
              <a:rPr lang="en"/>
              <a:t> w.r.t. </a:t>
            </a:r>
            <a:r>
              <a:rPr lang="en"/>
              <a:t>t</a:t>
            </a:r>
            <a:r>
              <a:rPr lang="en"/>
              <a:t>he gameplay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bug #1: very rarely gameplay doesn’t update and the user must refresh their screen (and it only happens to Chris’ browser).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browser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detailed game history for each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 other users as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30 second time limit for each player’s turn in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stacking of +2 &amp; +4 cards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45343"/>
            <a:ext cx="6858001" cy="369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74100"/>
            <a:ext cx="6096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08000"/>
            <a:ext cx="6096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9075"/>
            <a:ext cx="6096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14096" t="0"/>
          <a:stretch/>
        </p:blipFill>
        <p:spPr>
          <a:xfrm>
            <a:off x="1626475" y="836175"/>
            <a:ext cx="5891051" cy="34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15718"/>
            <a:ext cx="6858001" cy="347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Teaching Us!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"scripts":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"start": "node ./bin/www",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./bin/www → App.JS Starts server and begins listening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Heroku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Amazon AWS (photos)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Express.JS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Handlebars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Postgres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Bin - Server config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Config - DB (postgres) config from .env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DB - Access DB Functions (pull, update)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Helpers/error - Status messages and redirects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Lib - Server-side handling of actions, games, cookies, authentication ,etc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Migrations - Initialization of DB tables, DB fixes; used by “npx sequelize”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5"/>
              <a:t>Models - models the db tables</a:t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75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Public - JS and CSS stuff for the client 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Routes - Routes client requests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Seeders - Init info the the database (UNO cards)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Socket - Socket endpoints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Views - Uses handlebars to template pages 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Env - Configuration Info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App.js - initializes view engine and handlebars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8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Endpoint Examples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/api/users/login (POST)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…/:username/avatar (POST DELETE) ← upload or delete upload profile picture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/api/lobbies (GET) ← get all lobbies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…/:lobby_id (PATCH) ← change name, password, or capacity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…/:lobby_id/guests/:username (PATCH) ← toggle user readiness in lobby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/api/games  (POST) ← create a game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…/:game_id/messages (GET) ← fetch all messages in the game chat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…/:game_id/messages (POST) ← send a message in the game chat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0"/>
              <a:t>…/:game_id/playCard (PATCH) ← handle play card</a:t>
            </a:r>
            <a:endParaRPr sz="1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30"/>
              <a:t>…/:game_id/drawCard (PATCH) ← handle draw card</a:t>
            </a:r>
            <a:endParaRPr sz="12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Socket.io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7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0"/>
              <a:buAutoNum type="arabicPeriod"/>
            </a:pPr>
            <a:r>
              <a:rPr lang="en" sz="1230"/>
              <a:t>Players join a game on the </a:t>
            </a:r>
            <a:r>
              <a:rPr lang="en" sz="1230"/>
              <a:t>client side</a:t>
            </a:r>
            <a:r>
              <a:rPr lang="en" sz="1230"/>
              <a:t> and are redirected to /games/:game_id</a:t>
            </a:r>
            <a:endParaRPr sz="1230"/>
          </a:p>
          <a:p>
            <a:pPr indent="-3067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0"/>
              <a:buAutoNum type="arabicPeriod"/>
            </a:pPr>
            <a:r>
              <a:rPr lang="en" sz="1230"/>
              <a:t>Clients connect to socket and join a room called “/game/:game_id” via socket.join()</a:t>
            </a:r>
            <a:endParaRPr sz="1230"/>
          </a:p>
          <a:p>
            <a:pPr indent="-3067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30"/>
              <a:buAutoNum type="arabicPeriod"/>
            </a:pPr>
            <a:r>
              <a:rPr lang="en" sz="1230"/>
              <a:t>When players in the game make HTTP requests, the requests are </a:t>
            </a:r>
            <a:r>
              <a:rPr lang="en" sz="1230"/>
              <a:t>broadcasted to the appropriate clients via their room “/game/:game_id” with io.to(“/game/:game_id”)</a:t>
            </a:r>
            <a:endParaRPr sz="12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00" y="-450650"/>
            <a:ext cx="7211548" cy="5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Knew And Learned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Anthony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Came in pretty confident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Prior</a:t>
            </a:r>
            <a:r>
              <a:rPr lang="en"/>
              <a:t> knowledge from previous classes.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Learned about AWS, migrations, and got some great practice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961625" y="1152475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Stephen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Prior knowledge from “Intro. to Web Dev” and “Intro. to Database Systems”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Learned about migrations, better JS async practices, and improved CSS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961625" y="3140600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Knew the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about handlebars, better structure, and version control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140600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Faisal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knowledge from other classes + internship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to use Postgres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Anthony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AWS buckets and connecting and implementing the functionality from creating a lobby to initializing a game state.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961625" y="1152475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Stephen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28571"/>
              <a:buChar char="●"/>
            </a:pPr>
            <a:r>
              <a:rPr lang="en" sz="1400"/>
              <a:t>Finding a way to detect whether an image was a portrait or landscape to center it appropriately inside a div element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Ended up creating a new table called “Avatars” which contains height and width columns for users’ profile pictures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961625" y="3140600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size and scope of the project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fact I had little prior experience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Understanding database stuff / also some of the architecture standards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140600"/>
            <a:ext cx="38619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Faisal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Brainstorming the game layout, actions, and logic so the game flows well.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Server handling was easy, but the complex (but nice) UI made websocket updates difficult to handle.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List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18350" y="1243600"/>
            <a:ext cx="21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Creating a lobby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Inviting users to lobby (notification system)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Searching</a:t>
            </a:r>
            <a:r>
              <a:rPr lang="en"/>
              <a:t> lobbies and </a:t>
            </a:r>
            <a:r>
              <a:rPr lang="en"/>
              <a:t>available</a:t>
            </a:r>
            <a:r>
              <a:rPr lang="en"/>
              <a:t> lobbies board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Lobby messaging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Lobby readiness toggle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lobby owner assigned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Deleting lobby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Private lobbies and lobby password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319425" y="1243600"/>
            <a:ext cx="21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Full </a:t>
            </a:r>
            <a:r>
              <a:rPr lang="en" sz="1300"/>
              <a:t>implementation</a:t>
            </a:r>
            <a:r>
              <a:rPr lang="en" sz="1300"/>
              <a:t> of Uno game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In-game chat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Changing</a:t>
            </a:r>
            <a:r>
              <a:rPr lang="en" sz="1300"/>
              <a:t> background color while in-game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Basic animations</a:t>
            </a:r>
            <a:endParaRPr sz="13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472650" y="1243600"/>
            <a:ext cx="21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Leaderboard of top user scores 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Secure passwords / account creation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Updating and changing of passwords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Profile pictures and updating profile pictures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Search users and display profile picture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