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0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Karl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418E2C-DEF0-4CFF-A510-E4EE5BA4B1A1}">
  <a:tblStyle styleId="{6C418E2C-DEF0-4CFF-A510-E4EE5BA4B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95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420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07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835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88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292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2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31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92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00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510746" y="3677826"/>
            <a:ext cx="1398709" cy="773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LIG4</a:t>
            </a:r>
            <a:endParaRPr dirty="0"/>
          </a:p>
        </p:txBody>
      </p:sp>
      <p:pic>
        <p:nvPicPr>
          <p:cNvPr id="1026" name="Picture 2" descr="Resultado de imagem para li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2" y="539771"/>
            <a:ext cx="3138055" cy="313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0;p16"/>
          <p:cNvSpPr txBox="1">
            <a:spLocks/>
          </p:cNvSpPr>
          <p:nvPr/>
        </p:nvSpPr>
        <p:spPr>
          <a:xfrm>
            <a:off x="5403275" y="3292855"/>
            <a:ext cx="3552408" cy="154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Font typeface="Karla"/>
              <a:buNone/>
            </a:pPr>
            <a:r>
              <a:rPr lang="pt-BR" dirty="0" smtClean="0"/>
              <a:t>Victor </a:t>
            </a:r>
            <a:r>
              <a:rPr lang="pt-BR" dirty="0" err="1" smtClean="0"/>
              <a:t>Hide</a:t>
            </a:r>
            <a:r>
              <a:rPr lang="pt-BR" dirty="0" smtClean="0"/>
              <a:t> Watanabe</a:t>
            </a:r>
            <a:endParaRPr lang="pt-BR" dirty="0"/>
          </a:p>
          <a:p>
            <a:pPr marL="0" indent="0" algn="ctr">
              <a:buFont typeface="Karla"/>
              <a:buNone/>
            </a:pPr>
            <a:r>
              <a:rPr lang="pt-BR" dirty="0" smtClean="0">
                <a:solidFill>
                  <a:srgbClr val="002060"/>
                </a:solidFill>
              </a:rPr>
              <a:t>726591</a:t>
            </a:r>
          </a:p>
          <a:p>
            <a:pPr marL="0" indent="0" algn="ctr">
              <a:buFont typeface="Karla"/>
              <a:buNone/>
            </a:pPr>
            <a:r>
              <a:rPr lang="pt-BR" dirty="0" smtClean="0"/>
              <a:t>Vinícius Furukawa Carvalho</a:t>
            </a:r>
          </a:p>
          <a:p>
            <a:pPr marL="0" indent="0" algn="ctr">
              <a:buFont typeface="Karla"/>
              <a:buNone/>
            </a:pPr>
            <a:r>
              <a:rPr lang="pt-BR" dirty="0" smtClean="0">
                <a:solidFill>
                  <a:srgbClr val="002060"/>
                </a:solidFill>
              </a:rPr>
              <a:t>726593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3" name="Google Shape;76;p14"/>
          <p:cNvSpPr txBox="1">
            <a:spLocks/>
          </p:cNvSpPr>
          <p:nvPr/>
        </p:nvSpPr>
        <p:spPr>
          <a:xfrm>
            <a:off x="5403275" y="1722255"/>
            <a:ext cx="3529446" cy="7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pt-BR" sz="2800" dirty="0">
                <a:solidFill>
                  <a:srgbClr val="002060"/>
                </a:solidFill>
                <a:latin typeface="Karla" panose="020B0604020202020204" charset="0"/>
                <a:ea typeface="Karla" panose="020B0604020202020204" charset="0"/>
              </a:rPr>
              <a:t>PROCESSAMENTO DE IMAGENS E VISÃO </a:t>
            </a:r>
            <a:r>
              <a:rPr lang="pt-BR" sz="2800" dirty="0" smtClean="0">
                <a:solidFill>
                  <a:srgbClr val="002060"/>
                </a:solidFill>
                <a:latin typeface="Karla" panose="020B0604020202020204" charset="0"/>
                <a:ea typeface="Karla" panose="020B0604020202020204" charset="0"/>
              </a:rPr>
              <a:t>COMPUTACIONAL </a:t>
            </a:r>
            <a:r>
              <a:rPr lang="pt-BR" sz="2800" dirty="0">
                <a:solidFill>
                  <a:srgbClr val="002060"/>
                </a:solidFill>
                <a:latin typeface="Karla" panose="020B0604020202020204" charset="0"/>
                <a:ea typeface="Karla" panose="020B0604020202020204" charset="0"/>
              </a:rPr>
              <a:t>Turma A - 2018/1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C107"/>
                </a:solidFill>
              </a:rPr>
              <a:t>4.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Conceitos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Conceitos utilizados!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49" y="1504950"/>
            <a:ext cx="5957405" cy="179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Segmentação por cor;</a:t>
            </a:r>
            <a:endParaRPr dirty="0"/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Abertura</a:t>
            </a:r>
            <a:r>
              <a:rPr lang="en-US" dirty="0" smtClean="0"/>
              <a:t> e </a:t>
            </a:r>
            <a:r>
              <a:rPr lang="en-US" dirty="0" err="1" smtClean="0"/>
              <a:t>fechamento</a:t>
            </a:r>
            <a:r>
              <a:rPr lang="pt-BR" dirty="0" smtClean="0"/>
              <a:t>;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Rotulação, </a:t>
            </a:r>
            <a:r>
              <a:rPr lang="pt-BR" dirty="0" err="1" smtClean="0"/>
              <a:t>centroids</a:t>
            </a:r>
            <a:r>
              <a:rPr lang="pt-BR" dirty="0" smtClean="0"/>
              <a:t>, </a:t>
            </a:r>
            <a:r>
              <a:rPr lang="pt-BR" dirty="0" err="1" smtClean="0"/>
              <a:t>region</a:t>
            </a:r>
            <a:r>
              <a:rPr lang="pt-BR" dirty="0" smtClean="0"/>
              <a:t> </a:t>
            </a:r>
            <a:r>
              <a:rPr lang="pt-BR" dirty="0" err="1" smtClean="0"/>
              <a:t>props</a:t>
            </a:r>
            <a:r>
              <a:rPr lang="pt-BR" dirty="0" smtClean="0"/>
              <a:t>.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0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C107"/>
                </a:solidFill>
              </a:rPr>
              <a:t>5.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Demonstração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299" y="1354750"/>
            <a:ext cx="3747055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C107"/>
                </a:solidFill>
              </a:rPr>
              <a:t>6.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Conclusões finais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9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Futuras contribuições!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49" y="1504950"/>
            <a:ext cx="5957405" cy="179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Trocar a segmentação por cor por pixels </a:t>
            </a:r>
            <a:r>
              <a:rPr lang="pt-BR" dirty="0" smtClean="0"/>
              <a:t>fixos para realizar a conversão </a:t>
            </a:r>
            <a:r>
              <a:rPr lang="pt-BR" smtClean="0"/>
              <a:t>do tabuleiro;</a:t>
            </a:r>
            <a:endParaRPr dirty="0"/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Reduzir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 para </a:t>
            </a:r>
            <a:r>
              <a:rPr lang="en-US" dirty="0" err="1" smtClean="0"/>
              <a:t>ajuste</a:t>
            </a:r>
            <a:r>
              <a:rPr lang="en-US" dirty="0" smtClean="0"/>
              <a:t> da </a:t>
            </a:r>
            <a:r>
              <a:rPr lang="en-US" dirty="0" err="1" smtClean="0"/>
              <a:t>análise</a:t>
            </a:r>
            <a:r>
              <a:rPr lang="pt-BR" dirty="0"/>
              <a:t>.</a:t>
            </a:r>
            <a:endParaRPr lang="pt-BR" dirty="0" smtClean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5722"/>
                </a:solidFill>
              </a:rPr>
              <a:t>Obrigado!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26" name="Google Shape;426;p38"/>
          <p:cNvSpPr txBox="1">
            <a:spLocks noGrp="1"/>
          </p:cNvSpPr>
          <p:nvPr>
            <p:ph type="body" idx="4294967295"/>
          </p:nvPr>
        </p:nvSpPr>
        <p:spPr>
          <a:xfrm>
            <a:off x="685799" y="3836000"/>
            <a:ext cx="7024255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Projeto em: </a:t>
            </a:r>
            <a:r>
              <a:rPr lang="pt-BR" dirty="0"/>
              <a:t>https://github.com/iamfurukawa/lig4PI2018</a:t>
            </a:r>
            <a:endParaRPr lang="en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Sobre o LIG4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86296" y="1511877"/>
            <a:ext cx="5324100" cy="3164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 smtClean="0"/>
              <a:t>O </a:t>
            </a:r>
            <a:r>
              <a:rPr lang="pt-BR" dirty="0"/>
              <a:t>jogo é uma espécie de jogo da velha, que consiste em </a:t>
            </a:r>
            <a:r>
              <a:rPr lang="pt-BR" dirty="0" smtClean="0"/>
              <a:t>fichas geralmente </a:t>
            </a:r>
            <a:r>
              <a:rPr lang="pt-BR" dirty="0">
                <a:solidFill>
                  <a:srgbClr val="FF0000"/>
                </a:solidFill>
              </a:rPr>
              <a:t>vermelhas</a:t>
            </a:r>
            <a:r>
              <a:rPr lang="pt-BR" dirty="0"/>
              <a:t> e </a:t>
            </a:r>
            <a:r>
              <a:rPr lang="pt-BR" dirty="0">
                <a:solidFill>
                  <a:srgbClr val="0070C0"/>
                </a:solidFill>
              </a:rPr>
              <a:t>azuis</a:t>
            </a:r>
            <a:r>
              <a:rPr lang="pt-BR" dirty="0"/>
              <a:t>; um tabuleiro bilateral e </a:t>
            </a:r>
            <a:r>
              <a:rPr lang="pt-BR" dirty="0" smtClean="0"/>
              <a:t>vertical, 6x7, </a:t>
            </a:r>
            <a:r>
              <a:rPr lang="pt-BR" dirty="0"/>
              <a:t>com diversos furos, e um botão deslizante amarelo na parte inferior do tabuleiro, para remoção das fichas</a:t>
            </a:r>
            <a:r>
              <a:rPr lang="pt-BR" dirty="0" smtClean="0"/>
              <a:t>. - </a:t>
            </a:r>
            <a:r>
              <a:rPr lang="pt-BR" dirty="0" smtClean="0">
                <a:solidFill>
                  <a:schemeClr val="tx1"/>
                </a:solidFill>
              </a:rPr>
              <a:t>Wikipédia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Regras Oficiais!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49" y="1504950"/>
            <a:ext cx="5624895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4 Fichas na horizontal;</a:t>
            </a: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4 Fichas na vertical;</a:t>
            </a: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4 Fichas nas diagonais.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Para a realização deste trabalho foi requisitado novos movimentos!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Regras </a:t>
            </a:r>
            <a:r>
              <a:rPr lang="en" dirty="0" smtClean="0">
                <a:solidFill>
                  <a:srgbClr val="FF0000"/>
                </a:solidFill>
              </a:rPr>
              <a:t>NÃO</a:t>
            </a:r>
            <a:r>
              <a:rPr lang="en" dirty="0" smtClean="0"/>
              <a:t> Oficiais!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676850" cy="179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4 Fichas em formato L vertical e horizontal;</a:t>
            </a: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4 Fichas em formato L nas diagonais.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Totalizando </a:t>
            </a:r>
            <a:r>
              <a:rPr lang="en" dirty="0" smtClean="0">
                <a:solidFill>
                  <a:srgbClr val="FF0000"/>
                </a:solidFill>
              </a:rPr>
              <a:t>20 movimentos </a:t>
            </a:r>
            <a:r>
              <a:rPr lang="en" dirty="0" smtClean="0"/>
              <a:t>possíveis!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6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C107"/>
                </a:solidFill>
              </a:rPr>
              <a:t>2.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1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 do trabalho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676850" cy="179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Reconhecer quando alguém ganha;</a:t>
            </a: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Informar a melhor próxima jogada.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6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C107"/>
                </a:solidFill>
              </a:rPr>
              <a:t>3.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Ferramentas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Ferramentas utilizadas!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49" y="1504950"/>
            <a:ext cx="5957405" cy="179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dirty="0" smtClean="0"/>
              <a:t>MATLAB;</a:t>
            </a:r>
            <a:endParaRPr dirty="0"/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MATLAB Support Package for USB </a:t>
            </a:r>
            <a:r>
              <a:rPr lang="en-US" dirty="0" smtClean="0"/>
              <a:t>Webcams;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 err="1" smtClean="0"/>
              <a:t>DroidCam</a:t>
            </a:r>
            <a:r>
              <a:rPr lang="pt-BR" dirty="0" smtClean="0"/>
              <a:t>;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LIG4.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5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241</Words>
  <Application>Microsoft Office PowerPoint</Application>
  <PresentationFormat>Apresentação na tela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Montserrat</vt:lpstr>
      <vt:lpstr>Karla</vt:lpstr>
      <vt:lpstr>Arviragus template</vt:lpstr>
      <vt:lpstr>LIG4</vt:lpstr>
      <vt:lpstr>1. Sobre o LIG4</vt:lpstr>
      <vt:lpstr>Apresentação do PowerPoint</vt:lpstr>
      <vt:lpstr>Regras Oficiais!</vt:lpstr>
      <vt:lpstr>Regras NÃO Oficiais!</vt:lpstr>
      <vt:lpstr>2. Objetivos</vt:lpstr>
      <vt:lpstr>Objetivos do trabalho</vt:lpstr>
      <vt:lpstr>3. Ferramentas</vt:lpstr>
      <vt:lpstr>Ferramentas utilizadas!</vt:lpstr>
      <vt:lpstr>4. Conceitos</vt:lpstr>
      <vt:lpstr>Conceitos utilizados!</vt:lpstr>
      <vt:lpstr>5. Demonstração</vt:lpstr>
      <vt:lpstr>6. Conclusões finais</vt:lpstr>
      <vt:lpstr>Futuras contribuições!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LIG4</dc:title>
  <cp:lastModifiedBy>Vinícius Furukawa</cp:lastModifiedBy>
  <cp:revision>7</cp:revision>
  <dcterms:modified xsi:type="dcterms:W3CDTF">2018-08-07T02:52:35Z</dcterms:modified>
</cp:coreProperties>
</file>