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46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69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62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03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52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65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32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368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28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83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33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AFF5-E137-4542-B6A5-884BFC7CC97A}" type="datetimeFigureOut">
              <a:rPr lang="en-SG" smtClean="0"/>
              <a:t>9/4/2014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A8CD-D0D5-4C4E-A5CC-E4CA5FE4BD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8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Data\Autodesk\Revit\Addins\2014\rspIcons\RSP_Logo_RV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84" y="1032669"/>
            <a:ext cx="341313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Data\Autodesk\Revit\Addins\2014\rspIcons\RSP_Logo_RVT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23950"/>
            <a:ext cx="1651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283968" y="2636912"/>
            <a:ext cx="3420000" cy="3420000"/>
            <a:chOff x="4283968" y="2636912"/>
            <a:chExt cx="3420000" cy="3420000"/>
          </a:xfrm>
        </p:grpSpPr>
        <p:sp>
          <p:nvSpPr>
            <p:cNvPr id="4" name="Rectangle 3"/>
            <p:cNvSpPr/>
            <p:nvPr/>
          </p:nvSpPr>
          <p:spPr>
            <a:xfrm>
              <a:off x="4283968" y="2636912"/>
              <a:ext cx="3420000" cy="34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360520" y="3220470"/>
              <a:ext cx="3240000" cy="2234336"/>
              <a:chOff x="3050929" y="3140968"/>
              <a:chExt cx="3266895" cy="2252883"/>
            </a:xfrm>
          </p:grpSpPr>
          <p:grpSp>
            <p:nvGrpSpPr>
              <p:cNvPr id="5" name="Group 4"/>
              <p:cNvGrpSpPr>
                <a:grpSpLocks noChangeAspect="1"/>
              </p:cNvGrpSpPr>
              <p:nvPr/>
            </p:nvGrpSpPr>
            <p:grpSpPr>
              <a:xfrm>
                <a:off x="3077824" y="3140968"/>
                <a:ext cx="3240000" cy="1332909"/>
                <a:chOff x="5796136" y="2664095"/>
                <a:chExt cx="3464825" cy="1425400"/>
              </a:xfrm>
            </p:grpSpPr>
            <p:pic>
              <p:nvPicPr>
                <p:cNvPr id="1028" name="Picture 4" descr="C:\Users\A5_Test\Desktop\MyAPI\RSP Logo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6136" y="2708920"/>
                  <a:ext cx="3420000" cy="13805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Users\A5_Test\Desktop\MyAPI\RSP Logo COLOUR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40961" y="2664095"/>
                  <a:ext cx="3420000" cy="13805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3050929" y="4470521"/>
                <a:ext cx="319808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/>
                  <a:t>TEMPLATE</a:t>
                </a:r>
                <a:endParaRPr lang="en-SG" sz="5400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77824" y="4443626"/>
                <a:ext cx="319808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rgbClr val="FDCB0A"/>
                    </a:solidFill>
                  </a:rPr>
                  <a:t>TEMPLATE</a:t>
                </a:r>
                <a:endParaRPr lang="en-SG" sz="5400" b="1" dirty="0">
                  <a:solidFill>
                    <a:srgbClr val="FDCB0A"/>
                  </a:solidFill>
                </a:endParaRPr>
              </a:p>
            </p:txBody>
          </p:sp>
        </p:grp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395536" y="2634798"/>
            <a:ext cx="3420000" cy="3420000"/>
            <a:chOff x="4283968" y="2636912"/>
            <a:chExt cx="3420000" cy="3420000"/>
          </a:xfrm>
        </p:grpSpPr>
        <p:sp>
          <p:nvSpPr>
            <p:cNvPr id="34" name="Rectangle 33"/>
            <p:cNvSpPr/>
            <p:nvPr/>
          </p:nvSpPr>
          <p:spPr>
            <a:xfrm>
              <a:off x="4283968" y="2636912"/>
              <a:ext cx="3420000" cy="34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360520" y="3220470"/>
              <a:ext cx="3240000" cy="2234336"/>
              <a:chOff x="3050929" y="3140968"/>
              <a:chExt cx="3266895" cy="2252883"/>
            </a:xfrm>
          </p:grpSpPr>
          <p:grpSp>
            <p:nvGrpSpPr>
              <p:cNvPr id="36" name="Group 35"/>
              <p:cNvGrpSpPr>
                <a:grpSpLocks noChangeAspect="1"/>
              </p:cNvGrpSpPr>
              <p:nvPr/>
            </p:nvGrpSpPr>
            <p:grpSpPr>
              <a:xfrm>
                <a:off x="3077824" y="3140968"/>
                <a:ext cx="3240000" cy="1332909"/>
                <a:chOff x="5796136" y="2664095"/>
                <a:chExt cx="3464825" cy="1425400"/>
              </a:xfrm>
            </p:grpSpPr>
            <p:pic>
              <p:nvPicPr>
                <p:cNvPr id="39" name="Picture 4" descr="C:\Users\A5_Test\Desktop\MyAPI\RSP Logo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6136" y="2708920"/>
                  <a:ext cx="3420000" cy="13805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5" descr="C:\Users\A5_Test\Desktop\MyAPI\RSP Logo COLOUR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40961" y="2664095"/>
                  <a:ext cx="3420000" cy="13805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3050929" y="4470521"/>
                <a:ext cx="319808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/>
                  <a:t>TEMPLATE</a:t>
                </a:r>
                <a:endParaRPr lang="en-SG" sz="5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77824" y="4443626"/>
                <a:ext cx="319808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rgbClr val="FDCB0A"/>
                    </a:solidFill>
                  </a:rPr>
                  <a:t>TEMPLATE</a:t>
                </a:r>
                <a:endParaRPr lang="en-SG" sz="5400" b="1" dirty="0">
                  <a:solidFill>
                    <a:srgbClr val="FDCB0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32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A5_Test\Desktop\Picture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r="5397"/>
          <a:stretch/>
        </p:blipFill>
        <p:spPr bwMode="auto">
          <a:xfrm>
            <a:off x="2051720" y="1556792"/>
            <a:ext cx="342053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ProgramData\Autodesk\Revit\Addins\2014\rspIcons\RSP_Logo_RVT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48417"/>
            <a:ext cx="1651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3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RSP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A5_Test</dc:creator>
  <cp:lastModifiedBy>A5_Test</cp:lastModifiedBy>
  <cp:revision>2</cp:revision>
  <dcterms:created xsi:type="dcterms:W3CDTF">2014-04-09T03:59:55Z</dcterms:created>
  <dcterms:modified xsi:type="dcterms:W3CDTF">2014-04-09T04:15:29Z</dcterms:modified>
</cp:coreProperties>
</file>