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58" r:id="rId5"/>
    <p:sldId id="266"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6" d="100"/>
          <a:sy n="96" d="100"/>
        </p:scale>
        <p:origin x="-178" y="2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DEBA69-A06B-498B-B107-80AB5A7A67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8B23B785-A9CE-4080-AA18-7CF1339FD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20AB0E31-7508-4C95-AE5B-41CCD7729BF0}"/>
              </a:ext>
            </a:extLst>
          </p:cNvPr>
          <p:cNvSpPr>
            <a:spLocks noGrp="1"/>
          </p:cNvSpPr>
          <p:nvPr>
            <p:ph type="dt" sz="half" idx="10"/>
          </p:nvPr>
        </p:nvSpPr>
        <p:spPr/>
        <p:txBody>
          <a:bodyPr/>
          <a:lstStyle/>
          <a:p>
            <a:fld id="{5A60264A-208A-49EB-9B6F-8BB4A3753B85}" type="datetimeFigureOut">
              <a:rPr lang="en-IN" smtClean="0"/>
              <a:t>08-09-2021</a:t>
            </a:fld>
            <a:endParaRPr lang="en-IN"/>
          </a:p>
        </p:txBody>
      </p:sp>
      <p:sp>
        <p:nvSpPr>
          <p:cNvPr id="5" name="Footer Placeholder 4">
            <a:extLst>
              <a:ext uri="{FF2B5EF4-FFF2-40B4-BE49-F238E27FC236}">
                <a16:creationId xmlns="" xmlns:a16="http://schemas.microsoft.com/office/drawing/2014/main" id="{683A1852-3C17-4E63-B75A-57294AB834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93A337D-E8D2-46EF-AF96-D0ED9496656B}"/>
              </a:ext>
            </a:extLst>
          </p:cNvPr>
          <p:cNvSpPr>
            <a:spLocks noGrp="1"/>
          </p:cNvSpPr>
          <p:nvPr>
            <p:ph type="sldNum" sz="quarter" idx="12"/>
          </p:nvPr>
        </p:nvSpPr>
        <p:spPr/>
        <p:txBody>
          <a:bodyPr/>
          <a:lstStyle/>
          <a:p>
            <a:fld id="{0AB791FC-CA61-4286-AB87-CABD58262F73}" type="slidenum">
              <a:rPr lang="en-IN" smtClean="0"/>
              <a:t>‹#›</a:t>
            </a:fld>
            <a:endParaRPr lang="en-IN"/>
          </a:p>
        </p:txBody>
      </p:sp>
    </p:spTree>
    <p:extLst>
      <p:ext uri="{BB962C8B-B14F-4D97-AF65-F5344CB8AC3E}">
        <p14:creationId xmlns:p14="http://schemas.microsoft.com/office/powerpoint/2010/main" val="2379869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06673E-8111-449A-8F88-B231DB3DC4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3CF451A3-07D3-4D53-BA66-B851C56B12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CB10177-52CB-460A-8776-1B58D804084D}"/>
              </a:ext>
            </a:extLst>
          </p:cNvPr>
          <p:cNvSpPr>
            <a:spLocks noGrp="1"/>
          </p:cNvSpPr>
          <p:nvPr>
            <p:ph type="dt" sz="half" idx="10"/>
          </p:nvPr>
        </p:nvSpPr>
        <p:spPr/>
        <p:txBody>
          <a:bodyPr/>
          <a:lstStyle/>
          <a:p>
            <a:fld id="{5A60264A-208A-49EB-9B6F-8BB4A3753B85}" type="datetimeFigureOut">
              <a:rPr lang="en-IN" smtClean="0"/>
              <a:t>08-09-2021</a:t>
            </a:fld>
            <a:endParaRPr lang="en-IN"/>
          </a:p>
        </p:txBody>
      </p:sp>
      <p:sp>
        <p:nvSpPr>
          <p:cNvPr id="5" name="Footer Placeholder 4">
            <a:extLst>
              <a:ext uri="{FF2B5EF4-FFF2-40B4-BE49-F238E27FC236}">
                <a16:creationId xmlns="" xmlns:a16="http://schemas.microsoft.com/office/drawing/2014/main" id="{A892911E-FC95-42AE-AA68-ADBEE5F8EF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89041A2-E688-480B-9F0E-7A122D2680EF}"/>
              </a:ext>
            </a:extLst>
          </p:cNvPr>
          <p:cNvSpPr>
            <a:spLocks noGrp="1"/>
          </p:cNvSpPr>
          <p:nvPr>
            <p:ph type="sldNum" sz="quarter" idx="12"/>
          </p:nvPr>
        </p:nvSpPr>
        <p:spPr/>
        <p:txBody>
          <a:bodyPr/>
          <a:lstStyle/>
          <a:p>
            <a:fld id="{0AB791FC-CA61-4286-AB87-CABD58262F73}" type="slidenum">
              <a:rPr lang="en-IN" smtClean="0"/>
              <a:t>‹#›</a:t>
            </a:fld>
            <a:endParaRPr lang="en-IN"/>
          </a:p>
        </p:txBody>
      </p:sp>
    </p:spTree>
    <p:extLst>
      <p:ext uri="{BB962C8B-B14F-4D97-AF65-F5344CB8AC3E}">
        <p14:creationId xmlns:p14="http://schemas.microsoft.com/office/powerpoint/2010/main" val="2713162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3E65988-B910-4839-9E3A-00F89A785D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59539891-40DA-4FDD-A536-C7C3B321B0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F5CF28F-3B9A-4570-97B1-A96550F5B531}"/>
              </a:ext>
            </a:extLst>
          </p:cNvPr>
          <p:cNvSpPr>
            <a:spLocks noGrp="1"/>
          </p:cNvSpPr>
          <p:nvPr>
            <p:ph type="dt" sz="half" idx="10"/>
          </p:nvPr>
        </p:nvSpPr>
        <p:spPr/>
        <p:txBody>
          <a:bodyPr/>
          <a:lstStyle/>
          <a:p>
            <a:fld id="{5A60264A-208A-49EB-9B6F-8BB4A3753B85}" type="datetimeFigureOut">
              <a:rPr lang="en-IN" smtClean="0"/>
              <a:t>08-09-2021</a:t>
            </a:fld>
            <a:endParaRPr lang="en-IN"/>
          </a:p>
        </p:txBody>
      </p:sp>
      <p:sp>
        <p:nvSpPr>
          <p:cNvPr id="5" name="Footer Placeholder 4">
            <a:extLst>
              <a:ext uri="{FF2B5EF4-FFF2-40B4-BE49-F238E27FC236}">
                <a16:creationId xmlns="" xmlns:a16="http://schemas.microsoft.com/office/drawing/2014/main" id="{439A5E8B-9583-4C0D-916F-D2E0C113F9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53697F7-E1D8-4726-A418-F698D009C5E3}"/>
              </a:ext>
            </a:extLst>
          </p:cNvPr>
          <p:cNvSpPr>
            <a:spLocks noGrp="1"/>
          </p:cNvSpPr>
          <p:nvPr>
            <p:ph type="sldNum" sz="quarter" idx="12"/>
          </p:nvPr>
        </p:nvSpPr>
        <p:spPr/>
        <p:txBody>
          <a:bodyPr/>
          <a:lstStyle/>
          <a:p>
            <a:fld id="{0AB791FC-CA61-4286-AB87-CABD58262F73}" type="slidenum">
              <a:rPr lang="en-IN" smtClean="0"/>
              <a:t>‹#›</a:t>
            </a:fld>
            <a:endParaRPr lang="en-IN"/>
          </a:p>
        </p:txBody>
      </p:sp>
    </p:spTree>
    <p:extLst>
      <p:ext uri="{BB962C8B-B14F-4D97-AF65-F5344CB8AC3E}">
        <p14:creationId xmlns:p14="http://schemas.microsoft.com/office/powerpoint/2010/main" val="2704293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0A936A-2D39-4526-B692-5E1CA65D90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684E912-5D27-4FEB-8E11-AAC1976BB2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4613AC4-4396-49FB-81DA-47E5392039E8}"/>
              </a:ext>
            </a:extLst>
          </p:cNvPr>
          <p:cNvSpPr>
            <a:spLocks noGrp="1"/>
          </p:cNvSpPr>
          <p:nvPr>
            <p:ph type="dt" sz="half" idx="10"/>
          </p:nvPr>
        </p:nvSpPr>
        <p:spPr/>
        <p:txBody>
          <a:bodyPr/>
          <a:lstStyle/>
          <a:p>
            <a:fld id="{5A60264A-208A-49EB-9B6F-8BB4A3753B85}" type="datetimeFigureOut">
              <a:rPr lang="en-IN" smtClean="0"/>
              <a:t>08-09-2021</a:t>
            </a:fld>
            <a:endParaRPr lang="en-IN"/>
          </a:p>
        </p:txBody>
      </p:sp>
      <p:sp>
        <p:nvSpPr>
          <p:cNvPr id="5" name="Footer Placeholder 4">
            <a:extLst>
              <a:ext uri="{FF2B5EF4-FFF2-40B4-BE49-F238E27FC236}">
                <a16:creationId xmlns="" xmlns:a16="http://schemas.microsoft.com/office/drawing/2014/main" id="{9E65028D-EF58-45B7-A6F3-4F8A0EE106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3B63211-899B-43DD-9F36-E43A7862A477}"/>
              </a:ext>
            </a:extLst>
          </p:cNvPr>
          <p:cNvSpPr>
            <a:spLocks noGrp="1"/>
          </p:cNvSpPr>
          <p:nvPr>
            <p:ph type="sldNum" sz="quarter" idx="12"/>
          </p:nvPr>
        </p:nvSpPr>
        <p:spPr/>
        <p:txBody>
          <a:bodyPr/>
          <a:lstStyle/>
          <a:p>
            <a:fld id="{0AB791FC-CA61-4286-AB87-CABD58262F73}" type="slidenum">
              <a:rPr lang="en-IN" smtClean="0"/>
              <a:t>‹#›</a:t>
            </a:fld>
            <a:endParaRPr lang="en-IN"/>
          </a:p>
        </p:txBody>
      </p:sp>
    </p:spTree>
    <p:extLst>
      <p:ext uri="{BB962C8B-B14F-4D97-AF65-F5344CB8AC3E}">
        <p14:creationId xmlns:p14="http://schemas.microsoft.com/office/powerpoint/2010/main" val="761088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2D9ED7-44C5-41A2-B6D5-2F866583EA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1B7F18D-7B5E-433B-9C4C-36E816FF4F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B5EE87B-2EA1-4311-89FB-34561D384E4C}"/>
              </a:ext>
            </a:extLst>
          </p:cNvPr>
          <p:cNvSpPr>
            <a:spLocks noGrp="1"/>
          </p:cNvSpPr>
          <p:nvPr>
            <p:ph type="dt" sz="half" idx="10"/>
          </p:nvPr>
        </p:nvSpPr>
        <p:spPr/>
        <p:txBody>
          <a:bodyPr/>
          <a:lstStyle/>
          <a:p>
            <a:fld id="{5A60264A-208A-49EB-9B6F-8BB4A3753B85}" type="datetimeFigureOut">
              <a:rPr lang="en-IN" smtClean="0"/>
              <a:t>08-09-2021</a:t>
            </a:fld>
            <a:endParaRPr lang="en-IN"/>
          </a:p>
        </p:txBody>
      </p:sp>
      <p:sp>
        <p:nvSpPr>
          <p:cNvPr id="5" name="Footer Placeholder 4">
            <a:extLst>
              <a:ext uri="{FF2B5EF4-FFF2-40B4-BE49-F238E27FC236}">
                <a16:creationId xmlns="" xmlns:a16="http://schemas.microsoft.com/office/drawing/2014/main" id="{D0F95E61-1E77-42CF-9E37-17696AED95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07066B4-F1B0-48CB-96F9-D484D64D7A3A}"/>
              </a:ext>
            </a:extLst>
          </p:cNvPr>
          <p:cNvSpPr>
            <a:spLocks noGrp="1"/>
          </p:cNvSpPr>
          <p:nvPr>
            <p:ph type="sldNum" sz="quarter" idx="12"/>
          </p:nvPr>
        </p:nvSpPr>
        <p:spPr/>
        <p:txBody>
          <a:bodyPr/>
          <a:lstStyle/>
          <a:p>
            <a:fld id="{0AB791FC-CA61-4286-AB87-CABD58262F73}" type="slidenum">
              <a:rPr lang="en-IN" smtClean="0"/>
              <a:t>‹#›</a:t>
            </a:fld>
            <a:endParaRPr lang="en-IN"/>
          </a:p>
        </p:txBody>
      </p:sp>
    </p:spTree>
    <p:extLst>
      <p:ext uri="{BB962C8B-B14F-4D97-AF65-F5344CB8AC3E}">
        <p14:creationId xmlns:p14="http://schemas.microsoft.com/office/powerpoint/2010/main" val="4133839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DB6D80-D557-4693-A1D5-DC9571B6A0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5E725CB-4FB9-4501-9471-7A4501319D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92033559-9387-4E62-B4DC-573EB33258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1990E2E2-885A-49F7-9F43-31F96FC11492}"/>
              </a:ext>
            </a:extLst>
          </p:cNvPr>
          <p:cNvSpPr>
            <a:spLocks noGrp="1"/>
          </p:cNvSpPr>
          <p:nvPr>
            <p:ph type="dt" sz="half" idx="10"/>
          </p:nvPr>
        </p:nvSpPr>
        <p:spPr/>
        <p:txBody>
          <a:bodyPr/>
          <a:lstStyle/>
          <a:p>
            <a:fld id="{5A60264A-208A-49EB-9B6F-8BB4A3753B85}" type="datetimeFigureOut">
              <a:rPr lang="en-IN" smtClean="0"/>
              <a:t>08-09-2021</a:t>
            </a:fld>
            <a:endParaRPr lang="en-IN"/>
          </a:p>
        </p:txBody>
      </p:sp>
      <p:sp>
        <p:nvSpPr>
          <p:cNvPr id="6" name="Footer Placeholder 5">
            <a:extLst>
              <a:ext uri="{FF2B5EF4-FFF2-40B4-BE49-F238E27FC236}">
                <a16:creationId xmlns="" xmlns:a16="http://schemas.microsoft.com/office/drawing/2014/main" id="{47891743-BEA4-4B4D-9A62-22ED9FD15D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1CB3FE6-0512-4D69-972E-9F012EB2C301}"/>
              </a:ext>
            </a:extLst>
          </p:cNvPr>
          <p:cNvSpPr>
            <a:spLocks noGrp="1"/>
          </p:cNvSpPr>
          <p:nvPr>
            <p:ph type="sldNum" sz="quarter" idx="12"/>
          </p:nvPr>
        </p:nvSpPr>
        <p:spPr/>
        <p:txBody>
          <a:bodyPr/>
          <a:lstStyle/>
          <a:p>
            <a:fld id="{0AB791FC-CA61-4286-AB87-CABD58262F73}" type="slidenum">
              <a:rPr lang="en-IN" smtClean="0"/>
              <a:t>‹#›</a:t>
            </a:fld>
            <a:endParaRPr lang="en-IN"/>
          </a:p>
        </p:txBody>
      </p:sp>
    </p:spTree>
    <p:extLst>
      <p:ext uri="{BB962C8B-B14F-4D97-AF65-F5344CB8AC3E}">
        <p14:creationId xmlns:p14="http://schemas.microsoft.com/office/powerpoint/2010/main" val="380274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3CFD41-B302-4535-A473-6A4D202508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273D404-AE17-4EED-ABE4-1CFD0AA0EE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A5C3269-022B-4973-AA81-C7E8D77A5D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DC108B7F-11D7-42C6-8BE3-6AE54C6D97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FD413F9-EEF4-4705-971E-4D93F629FD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BD852A8A-681D-4998-8380-E43446D4F156}"/>
              </a:ext>
            </a:extLst>
          </p:cNvPr>
          <p:cNvSpPr>
            <a:spLocks noGrp="1"/>
          </p:cNvSpPr>
          <p:nvPr>
            <p:ph type="dt" sz="half" idx="10"/>
          </p:nvPr>
        </p:nvSpPr>
        <p:spPr/>
        <p:txBody>
          <a:bodyPr/>
          <a:lstStyle/>
          <a:p>
            <a:fld id="{5A60264A-208A-49EB-9B6F-8BB4A3753B85}" type="datetimeFigureOut">
              <a:rPr lang="en-IN" smtClean="0"/>
              <a:t>08-09-2021</a:t>
            </a:fld>
            <a:endParaRPr lang="en-IN"/>
          </a:p>
        </p:txBody>
      </p:sp>
      <p:sp>
        <p:nvSpPr>
          <p:cNvPr id="8" name="Footer Placeholder 7">
            <a:extLst>
              <a:ext uri="{FF2B5EF4-FFF2-40B4-BE49-F238E27FC236}">
                <a16:creationId xmlns="" xmlns:a16="http://schemas.microsoft.com/office/drawing/2014/main" id="{47E1F81F-CACB-4074-B7C1-6BC64BE40A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ABBAE0AD-26FE-460C-B099-21E5C5796C4B}"/>
              </a:ext>
            </a:extLst>
          </p:cNvPr>
          <p:cNvSpPr>
            <a:spLocks noGrp="1"/>
          </p:cNvSpPr>
          <p:nvPr>
            <p:ph type="sldNum" sz="quarter" idx="12"/>
          </p:nvPr>
        </p:nvSpPr>
        <p:spPr/>
        <p:txBody>
          <a:bodyPr/>
          <a:lstStyle/>
          <a:p>
            <a:fld id="{0AB791FC-CA61-4286-AB87-CABD58262F73}" type="slidenum">
              <a:rPr lang="en-IN" smtClean="0"/>
              <a:t>‹#›</a:t>
            </a:fld>
            <a:endParaRPr lang="en-IN"/>
          </a:p>
        </p:txBody>
      </p:sp>
    </p:spTree>
    <p:extLst>
      <p:ext uri="{BB962C8B-B14F-4D97-AF65-F5344CB8AC3E}">
        <p14:creationId xmlns:p14="http://schemas.microsoft.com/office/powerpoint/2010/main" val="22334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550745-8D22-4C9E-A3B5-767DC9BD18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1AD813D0-2BDC-434E-9A99-44254C09FC91}"/>
              </a:ext>
            </a:extLst>
          </p:cNvPr>
          <p:cNvSpPr>
            <a:spLocks noGrp="1"/>
          </p:cNvSpPr>
          <p:nvPr>
            <p:ph type="dt" sz="half" idx="10"/>
          </p:nvPr>
        </p:nvSpPr>
        <p:spPr/>
        <p:txBody>
          <a:bodyPr/>
          <a:lstStyle/>
          <a:p>
            <a:fld id="{5A60264A-208A-49EB-9B6F-8BB4A3753B85}" type="datetimeFigureOut">
              <a:rPr lang="en-IN" smtClean="0"/>
              <a:t>08-09-2021</a:t>
            </a:fld>
            <a:endParaRPr lang="en-IN"/>
          </a:p>
        </p:txBody>
      </p:sp>
      <p:sp>
        <p:nvSpPr>
          <p:cNvPr id="4" name="Footer Placeholder 3">
            <a:extLst>
              <a:ext uri="{FF2B5EF4-FFF2-40B4-BE49-F238E27FC236}">
                <a16:creationId xmlns="" xmlns:a16="http://schemas.microsoft.com/office/drawing/2014/main" id="{9EB2F852-9B0A-4D90-9821-F985358E6C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CE011646-7FE2-4EAF-B7FD-8606864AF6D5}"/>
              </a:ext>
            </a:extLst>
          </p:cNvPr>
          <p:cNvSpPr>
            <a:spLocks noGrp="1"/>
          </p:cNvSpPr>
          <p:nvPr>
            <p:ph type="sldNum" sz="quarter" idx="12"/>
          </p:nvPr>
        </p:nvSpPr>
        <p:spPr/>
        <p:txBody>
          <a:bodyPr/>
          <a:lstStyle/>
          <a:p>
            <a:fld id="{0AB791FC-CA61-4286-AB87-CABD58262F73}" type="slidenum">
              <a:rPr lang="en-IN" smtClean="0"/>
              <a:t>‹#›</a:t>
            </a:fld>
            <a:endParaRPr lang="en-IN"/>
          </a:p>
        </p:txBody>
      </p:sp>
    </p:spTree>
    <p:extLst>
      <p:ext uri="{BB962C8B-B14F-4D97-AF65-F5344CB8AC3E}">
        <p14:creationId xmlns:p14="http://schemas.microsoft.com/office/powerpoint/2010/main" val="3153944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6D0277A-5F88-4FD7-A168-ADE3FBF7B407}"/>
              </a:ext>
            </a:extLst>
          </p:cNvPr>
          <p:cNvSpPr>
            <a:spLocks noGrp="1"/>
          </p:cNvSpPr>
          <p:nvPr>
            <p:ph type="dt" sz="half" idx="10"/>
          </p:nvPr>
        </p:nvSpPr>
        <p:spPr/>
        <p:txBody>
          <a:bodyPr/>
          <a:lstStyle/>
          <a:p>
            <a:fld id="{5A60264A-208A-49EB-9B6F-8BB4A3753B85}" type="datetimeFigureOut">
              <a:rPr lang="en-IN" smtClean="0"/>
              <a:t>08-09-2021</a:t>
            </a:fld>
            <a:endParaRPr lang="en-IN"/>
          </a:p>
        </p:txBody>
      </p:sp>
      <p:sp>
        <p:nvSpPr>
          <p:cNvPr id="3" name="Footer Placeholder 2">
            <a:extLst>
              <a:ext uri="{FF2B5EF4-FFF2-40B4-BE49-F238E27FC236}">
                <a16:creationId xmlns="" xmlns:a16="http://schemas.microsoft.com/office/drawing/2014/main" id="{872E399C-CBE0-4088-B797-78221559C1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9E3CC210-C767-4874-BB5C-078ACF19BCF6}"/>
              </a:ext>
            </a:extLst>
          </p:cNvPr>
          <p:cNvSpPr>
            <a:spLocks noGrp="1"/>
          </p:cNvSpPr>
          <p:nvPr>
            <p:ph type="sldNum" sz="quarter" idx="12"/>
          </p:nvPr>
        </p:nvSpPr>
        <p:spPr/>
        <p:txBody>
          <a:bodyPr/>
          <a:lstStyle/>
          <a:p>
            <a:fld id="{0AB791FC-CA61-4286-AB87-CABD58262F73}" type="slidenum">
              <a:rPr lang="en-IN" smtClean="0"/>
              <a:t>‹#›</a:t>
            </a:fld>
            <a:endParaRPr lang="en-IN"/>
          </a:p>
        </p:txBody>
      </p:sp>
    </p:spTree>
    <p:extLst>
      <p:ext uri="{BB962C8B-B14F-4D97-AF65-F5344CB8AC3E}">
        <p14:creationId xmlns:p14="http://schemas.microsoft.com/office/powerpoint/2010/main" val="55154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E3474D-B1E4-47B4-B535-5548BEAC29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0246FEE-897D-4892-B5D8-25C7CCEB4B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E6F8EA6B-3B00-45B5-820D-7280089CE3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2D0497D-85B5-46E6-94BC-79BD0F1F60D3}"/>
              </a:ext>
            </a:extLst>
          </p:cNvPr>
          <p:cNvSpPr>
            <a:spLocks noGrp="1"/>
          </p:cNvSpPr>
          <p:nvPr>
            <p:ph type="dt" sz="half" idx="10"/>
          </p:nvPr>
        </p:nvSpPr>
        <p:spPr/>
        <p:txBody>
          <a:bodyPr/>
          <a:lstStyle/>
          <a:p>
            <a:fld id="{5A60264A-208A-49EB-9B6F-8BB4A3753B85}" type="datetimeFigureOut">
              <a:rPr lang="en-IN" smtClean="0"/>
              <a:t>08-09-2021</a:t>
            </a:fld>
            <a:endParaRPr lang="en-IN"/>
          </a:p>
        </p:txBody>
      </p:sp>
      <p:sp>
        <p:nvSpPr>
          <p:cNvPr id="6" name="Footer Placeholder 5">
            <a:extLst>
              <a:ext uri="{FF2B5EF4-FFF2-40B4-BE49-F238E27FC236}">
                <a16:creationId xmlns="" xmlns:a16="http://schemas.microsoft.com/office/drawing/2014/main" id="{CCEF8292-3245-4389-9ACE-29EB4B4226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D024339-22DE-41A5-992C-1B639E1F58D7}"/>
              </a:ext>
            </a:extLst>
          </p:cNvPr>
          <p:cNvSpPr>
            <a:spLocks noGrp="1"/>
          </p:cNvSpPr>
          <p:nvPr>
            <p:ph type="sldNum" sz="quarter" idx="12"/>
          </p:nvPr>
        </p:nvSpPr>
        <p:spPr/>
        <p:txBody>
          <a:bodyPr/>
          <a:lstStyle/>
          <a:p>
            <a:fld id="{0AB791FC-CA61-4286-AB87-CABD58262F73}" type="slidenum">
              <a:rPr lang="en-IN" smtClean="0"/>
              <a:t>‹#›</a:t>
            </a:fld>
            <a:endParaRPr lang="en-IN"/>
          </a:p>
        </p:txBody>
      </p:sp>
    </p:spTree>
    <p:extLst>
      <p:ext uri="{BB962C8B-B14F-4D97-AF65-F5344CB8AC3E}">
        <p14:creationId xmlns:p14="http://schemas.microsoft.com/office/powerpoint/2010/main" val="3162024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C0EF7E-15F5-418D-9542-63DAB6A049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D3546AD1-4AF6-4B83-9348-753C2F379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07AD6549-96E6-477B-94D8-E0E44EA57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AA94CE9-9BE3-4DE0-8856-304B435E18CA}"/>
              </a:ext>
            </a:extLst>
          </p:cNvPr>
          <p:cNvSpPr>
            <a:spLocks noGrp="1"/>
          </p:cNvSpPr>
          <p:nvPr>
            <p:ph type="dt" sz="half" idx="10"/>
          </p:nvPr>
        </p:nvSpPr>
        <p:spPr/>
        <p:txBody>
          <a:bodyPr/>
          <a:lstStyle/>
          <a:p>
            <a:fld id="{5A60264A-208A-49EB-9B6F-8BB4A3753B85}" type="datetimeFigureOut">
              <a:rPr lang="en-IN" smtClean="0"/>
              <a:t>08-09-2021</a:t>
            </a:fld>
            <a:endParaRPr lang="en-IN"/>
          </a:p>
        </p:txBody>
      </p:sp>
      <p:sp>
        <p:nvSpPr>
          <p:cNvPr id="6" name="Footer Placeholder 5">
            <a:extLst>
              <a:ext uri="{FF2B5EF4-FFF2-40B4-BE49-F238E27FC236}">
                <a16:creationId xmlns="" xmlns:a16="http://schemas.microsoft.com/office/drawing/2014/main" id="{104EA456-F672-45E9-89AB-824BC594E7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7E1300D-4E70-4D67-BA16-2F23DDA0BC0C}"/>
              </a:ext>
            </a:extLst>
          </p:cNvPr>
          <p:cNvSpPr>
            <a:spLocks noGrp="1"/>
          </p:cNvSpPr>
          <p:nvPr>
            <p:ph type="sldNum" sz="quarter" idx="12"/>
          </p:nvPr>
        </p:nvSpPr>
        <p:spPr/>
        <p:txBody>
          <a:bodyPr/>
          <a:lstStyle/>
          <a:p>
            <a:fld id="{0AB791FC-CA61-4286-AB87-CABD58262F73}" type="slidenum">
              <a:rPr lang="en-IN" smtClean="0"/>
              <a:t>‹#›</a:t>
            </a:fld>
            <a:endParaRPr lang="en-IN"/>
          </a:p>
        </p:txBody>
      </p:sp>
    </p:spTree>
    <p:extLst>
      <p:ext uri="{BB962C8B-B14F-4D97-AF65-F5344CB8AC3E}">
        <p14:creationId xmlns:p14="http://schemas.microsoft.com/office/powerpoint/2010/main" val="1488849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CEA1F51-444A-4D6E-A6C8-A2C01E8B06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69FB9E3-FC7A-4E95-A322-321720B81E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D0000BA-74E5-4B16-8684-6DFC127DCD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0264A-208A-49EB-9B6F-8BB4A3753B85}" type="datetimeFigureOut">
              <a:rPr lang="en-IN" smtClean="0"/>
              <a:t>08-09-2021</a:t>
            </a:fld>
            <a:endParaRPr lang="en-IN"/>
          </a:p>
        </p:txBody>
      </p:sp>
      <p:sp>
        <p:nvSpPr>
          <p:cNvPr id="5" name="Footer Placeholder 4">
            <a:extLst>
              <a:ext uri="{FF2B5EF4-FFF2-40B4-BE49-F238E27FC236}">
                <a16:creationId xmlns="" xmlns:a16="http://schemas.microsoft.com/office/drawing/2014/main" id="{7685255D-E5AD-40B0-8F8D-46D29F7524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34F20FAD-0DEB-4483-AE70-764C43D067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791FC-CA61-4286-AB87-CABD58262F73}" type="slidenum">
              <a:rPr lang="en-IN" smtClean="0"/>
              <a:t>‹#›</a:t>
            </a:fld>
            <a:endParaRPr lang="en-IN"/>
          </a:p>
        </p:txBody>
      </p:sp>
    </p:spTree>
    <p:extLst>
      <p:ext uri="{BB962C8B-B14F-4D97-AF65-F5344CB8AC3E}">
        <p14:creationId xmlns:p14="http://schemas.microsoft.com/office/powerpoint/2010/main" val="1408778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9988E563-79EB-46AD-B562-795C8D664A23}"/>
              </a:ext>
            </a:extLst>
          </p:cNvPr>
          <p:cNvSpPr/>
          <p:nvPr/>
        </p:nvSpPr>
        <p:spPr>
          <a:xfrm>
            <a:off x="2950427" y="676896"/>
            <a:ext cx="6291146" cy="1754326"/>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MINOR PROJECT – 01</a:t>
            </a:r>
          </a:p>
          <a:p>
            <a:pPr algn="ctr"/>
            <a:r>
              <a:rPr lang="en-US" sz="5400" b="1" u="sng" dirty="0">
                <a:ln w="0"/>
                <a:effectLst>
                  <a:outerShdw blurRad="38100" dist="19050" dir="2700000" algn="tl" rotWithShape="0">
                    <a:schemeClr val="dk1">
                      <a:alpha val="40000"/>
                    </a:schemeClr>
                  </a:outerShdw>
                </a:effectLst>
              </a:rPr>
              <a:t>(CS-508)</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 xmlns:a16="http://schemas.microsoft.com/office/drawing/2014/main" id="{BF76C27C-36AB-44A5-8C14-C8EC63885E28}"/>
              </a:ext>
            </a:extLst>
          </p:cNvPr>
          <p:cNvSpPr/>
          <p:nvPr/>
        </p:nvSpPr>
        <p:spPr>
          <a:xfrm>
            <a:off x="2892652" y="2555855"/>
            <a:ext cx="6406690"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TOPIC</a:t>
            </a:r>
            <a:r>
              <a:rPr lang="en-US" sz="3200" b="0" cap="none" spc="0" dirty="0" smtClean="0">
                <a:ln w="0"/>
                <a:solidFill>
                  <a:schemeClr val="tx1"/>
                </a:solidFill>
                <a:effectLst>
                  <a:outerShdw blurRad="38100" dist="19050" dir="2700000" algn="tl" rotWithShape="0">
                    <a:schemeClr val="dk1">
                      <a:alpha val="40000"/>
                    </a:schemeClr>
                  </a:outerShdw>
                </a:effectLst>
              </a:rPr>
              <a:t>:</a:t>
            </a:r>
            <a:r>
              <a:rPr lang="en-US" sz="3200" b="0" u="sng" cap="none" spc="0" dirty="0" smtClean="0">
                <a:ln w="0"/>
                <a:solidFill>
                  <a:schemeClr val="tx1"/>
                </a:solidFill>
                <a:effectLst>
                  <a:outerShdw blurRad="38100" dist="19050" dir="2700000" algn="tl" rotWithShape="0">
                    <a:schemeClr val="dk1">
                      <a:alpha val="40000"/>
                    </a:schemeClr>
                  </a:outerShdw>
                </a:effectLst>
              </a:rPr>
              <a:t> </a:t>
            </a:r>
            <a:r>
              <a:rPr lang="en-US" sz="3200" b="0" u="sng" cap="none" spc="0" dirty="0">
                <a:ln w="0"/>
                <a:solidFill>
                  <a:schemeClr val="tx1"/>
                </a:solidFill>
                <a:effectLst>
                  <a:outerShdw blurRad="38100" dist="19050" dir="2700000" algn="tl" rotWithShape="0">
                    <a:schemeClr val="dk1">
                      <a:alpha val="40000"/>
                    </a:schemeClr>
                  </a:outerShdw>
                </a:effectLst>
              </a:rPr>
              <a:t>AUDIO/VIDEO DOWNLOADER</a:t>
            </a:r>
          </a:p>
        </p:txBody>
      </p:sp>
      <p:sp>
        <p:nvSpPr>
          <p:cNvPr id="6" name="Rectangle 5">
            <a:extLst>
              <a:ext uri="{FF2B5EF4-FFF2-40B4-BE49-F238E27FC236}">
                <a16:creationId xmlns="" xmlns:a16="http://schemas.microsoft.com/office/drawing/2014/main" id="{07B8F3F2-37D2-48AD-9F2D-E13554B79540}"/>
              </a:ext>
            </a:extLst>
          </p:cNvPr>
          <p:cNvSpPr/>
          <p:nvPr/>
        </p:nvSpPr>
        <p:spPr>
          <a:xfrm>
            <a:off x="2082240" y="3424983"/>
            <a:ext cx="8027519"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UNDER THE GUIDANCE OF: </a:t>
            </a:r>
            <a:r>
              <a:rPr lang="en-US" sz="3200" b="1" u="sng" cap="none" spc="0" dirty="0">
                <a:ln w="0"/>
                <a:solidFill>
                  <a:schemeClr val="tx1"/>
                </a:solidFill>
                <a:effectLst>
                  <a:outerShdw blurRad="38100" dist="19050" dir="2700000" algn="tl" rotWithShape="0">
                    <a:schemeClr val="dk1">
                      <a:alpha val="40000"/>
                    </a:schemeClr>
                  </a:outerShdw>
                </a:effectLst>
              </a:rPr>
              <a:t>DR. TRIPTI SAXENA</a:t>
            </a:r>
          </a:p>
        </p:txBody>
      </p:sp>
      <p:sp>
        <p:nvSpPr>
          <p:cNvPr id="7" name="Rectangle 6">
            <a:extLst>
              <a:ext uri="{FF2B5EF4-FFF2-40B4-BE49-F238E27FC236}">
                <a16:creationId xmlns="" xmlns:a16="http://schemas.microsoft.com/office/drawing/2014/main" id="{5C9B8712-D3D0-4B69-AE62-2FEC2AE3278E}"/>
              </a:ext>
            </a:extLst>
          </p:cNvPr>
          <p:cNvSpPr/>
          <p:nvPr/>
        </p:nvSpPr>
        <p:spPr>
          <a:xfrm>
            <a:off x="5145868" y="4567535"/>
            <a:ext cx="5472139" cy="1015663"/>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GROUP MEMBERS:</a:t>
            </a:r>
          </a:p>
          <a:p>
            <a:pPr marL="914400" indent="-914400">
              <a:buAutoNum type="arabicPeriod"/>
            </a:pPr>
            <a:r>
              <a:rPr lang="en-US" sz="2000" dirty="0">
                <a:ln w="0"/>
                <a:effectLst>
                  <a:outerShdw blurRad="38100" dist="19050" dir="2700000" algn="tl" rotWithShape="0">
                    <a:schemeClr val="dk1">
                      <a:alpha val="40000"/>
                    </a:schemeClr>
                  </a:outerShdw>
                </a:effectLst>
              </a:rPr>
              <a:t>GOURAV DEY (0103CS191081)</a:t>
            </a:r>
          </a:p>
          <a:p>
            <a:pPr marL="914400" indent="-914400">
              <a:buAutoNum type="arabicPeriod"/>
            </a:pPr>
            <a:r>
              <a:rPr lang="en-US" sz="2000" b="0" cap="none" spc="0" dirty="0">
                <a:ln w="0"/>
                <a:solidFill>
                  <a:schemeClr val="tx1"/>
                </a:solidFill>
                <a:effectLst>
                  <a:outerShdw blurRad="38100" dist="19050" dir="2700000" algn="tl" rotWithShape="0">
                    <a:schemeClr val="dk1">
                      <a:alpha val="40000"/>
                    </a:schemeClr>
                  </a:outerShdw>
                </a:effectLst>
              </a:rPr>
              <a:t>VINAY SHANKAR PANDEY (0103CS191203)</a:t>
            </a:r>
          </a:p>
        </p:txBody>
      </p:sp>
    </p:spTree>
    <p:extLst>
      <p:ext uri="{BB962C8B-B14F-4D97-AF65-F5344CB8AC3E}">
        <p14:creationId xmlns:p14="http://schemas.microsoft.com/office/powerpoint/2010/main" val="850021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9E5ADACD-ACDF-4082-93F1-903CA9284AD1}"/>
              </a:ext>
            </a:extLst>
          </p:cNvPr>
          <p:cNvSpPr txBox="1"/>
          <p:nvPr/>
        </p:nvSpPr>
        <p:spPr>
          <a:xfrm>
            <a:off x="754602" y="1384917"/>
            <a:ext cx="10821880" cy="707886"/>
          </a:xfrm>
          <a:prstGeom prst="rect">
            <a:avLst/>
          </a:prstGeom>
          <a:noFill/>
        </p:spPr>
        <p:txBody>
          <a:bodyPr wrap="square" rtlCol="0">
            <a:spAutoFit/>
          </a:bodyPr>
          <a:lstStyle/>
          <a:p>
            <a:pPr algn="ctr"/>
            <a:r>
              <a:rPr lang="en-US" sz="4000" b="1" u="sng" dirty="0"/>
              <a:t>REFERENCE</a:t>
            </a:r>
            <a:endParaRPr lang="en-IN" sz="4000" b="1" u="sng" dirty="0"/>
          </a:p>
        </p:txBody>
      </p:sp>
    </p:spTree>
    <p:extLst>
      <p:ext uri="{BB962C8B-B14F-4D97-AF65-F5344CB8AC3E}">
        <p14:creationId xmlns:p14="http://schemas.microsoft.com/office/powerpoint/2010/main" val="3871454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9E5ADACD-ACDF-4082-93F1-903CA9284AD1}"/>
              </a:ext>
            </a:extLst>
          </p:cNvPr>
          <p:cNvSpPr txBox="1"/>
          <p:nvPr/>
        </p:nvSpPr>
        <p:spPr>
          <a:xfrm>
            <a:off x="852256" y="2006034"/>
            <a:ext cx="10821880" cy="2585323"/>
          </a:xfrm>
          <a:prstGeom prst="rect">
            <a:avLst/>
          </a:prstGeom>
          <a:noFill/>
        </p:spPr>
        <p:txBody>
          <a:bodyPr wrap="square" rtlCol="0">
            <a:spAutoFit/>
          </a:bodyPr>
          <a:lstStyle/>
          <a:p>
            <a:pPr algn="ctr"/>
            <a:r>
              <a:rPr lang="en-US" dirty="0" smtClean="0"/>
              <a:t>In the present era downloading audios and videos is common among all the age-group people. They have to search for different platforms based on their source of audio/video. So we are providing a </a:t>
            </a:r>
            <a:r>
              <a:rPr lang="en-US" dirty="0" smtClean="0"/>
              <a:t> stable GUI </a:t>
            </a:r>
            <a:r>
              <a:rPr lang="en-US" dirty="0" smtClean="0"/>
              <a:t>Desktop Application that supports single click download from multiple social media websites.</a:t>
            </a:r>
          </a:p>
          <a:p>
            <a:pPr algn="ctr"/>
            <a:endParaRPr lang="en-US" dirty="0"/>
          </a:p>
          <a:p>
            <a:pPr algn="ctr"/>
            <a:r>
              <a:rPr lang="en-US" dirty="0"/>
              <a:t>We will make a desktop application in which when the link of the website is </a:t>
            </a:r>
            <a:r>
              <a:rPr lang="en-US" dirty="0" smtClean="0"/>
              <a:t>pasted, the </a:t>
            </a:r>
            <a:r>
              <a:rPr lang="en-US" dirty="0"/>
              <a:t>downloading location given, it will download the entire audio or video file. It will also display the downloading speed, time remaining and percentage download completed.</a:t>
            </a:r>
            <a:endParaRPr lang="en-IN" dirty="0"/>
          </a:p>
          <a:p>
            <a:pPr algn="ctr"/>
            <a:endParaRPr lang="en-US" dirty="0" smtClean="0"/>
          </a:p>
          <a:p>
            <a:pPr algn="ctr"/>
            <a:endParaRPr lang="en-US" dirty="0"/>
          </a:p>
        </p:txBody>
      </p:sp>
      <p:sp>
        <p:nvSpPr>
          <p:cNvPr id="5" name="TextBox 4">
            <a:extLst>
              <a:ext uri="{FF2B5EF4-FFF2-40B4-BE49-F238E27FC236}">
                <a16:creationId xmlns="" xmlns:a16="http://schemas.microsoft.com/office/drawing/2014/main" id="{DD754673-9A6C-4F61-B68B-AFB93E24A3E0}"/>
              </a:ext>
            </a:extLst>
          </p:cNvPr>
          <p:cNvSpPr txBox="1"/>
          <p:nvPr/>
        </p:nvSpPr>
        <p:spPr>
          <a:xfrm>
            <a:off x="611479" y="860131"/>
            <a:ext cx="10821880" cy="707886"/>
          </a:xfrm>
          <a:prstGeom prst="rect">
            <a:avLst/>
          </a:prstGeom>
          <a:noFill/>
        </p:spPr>
        <p:txBody>
          <a:bodyPr wrap="square" rtlCol="0">
            <a:spAutoFit/>
          </a:bodyPr>
          <a:lstStyle/>
          <a:p>
            <a:pPr algn="ctr"/>
            <a:r>
              <a:rPr lang="en-US" sz="4000" b="1" u="sng" dirty="0"/>
              <a:t>INTRODUCTION</a:t>
            </a:r>
            <a:endParaRPr lang="en-IN" sz="4000" b="1" u="sng" dirty="0"/>
          </a:p>
        </p:txBody>
      </p:sp>
    </p:spTree>
    <p:extLst>
      <p:ext uri="{BB962C8B-B14F-4D97-AF65-F5344CB8AC3E}">
        <p14:creationId xmlns:p14="http://schemas.microsoft.com/office/powerpoint/2010/main" val="2072863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9E5ADACD-ACDF-4082-93F1-903CA9284AD1}"/>
              </a:ext>
            </a:extLst>
          </p:cNvPr>
          <p:cNvSpPr txBox="1"/>
          <p:nvPr/>
        </p:nvSpPr>
        <p:spPr>
          <a:xfrm>
            <a:off x="754602" y="2029193"/>
            <a:ext cx="10821880" cy="2031325"/>
          </a:xfrm>
          <a:prstGeom prst="rect">
            <a:avLst/>
          </a:prstGeom>
          <a:noFill/>
        </p:spPr>
        <p:txBody>
          <a:bodyPr wrap="square" rtlCol="0">
            <a:spAutoFit/>
          </a:bodyPr>
          <a:lstStyle/>
          <a:p>
            <a:pPr algn="ctr"/>
            <a:r>
              <a:rPr lang="en-US" b="1" dirty="0" smtClean="0"/>
              <a:t>The existing downloading software lack some of the basic necessities like  :</a:t>
            </a:r>
          </a:p>
          <a:p>
            <a:pPr algn="ctr"/>
            <a:endParaRPr lang="en-US" b="1" dirty="0" smtClean="0"/>
          </a:p>
          <a:p>
            <a:pPr marL="342900" indent="-342900" algn="ctr">
              <a:buAutoNum type="arabicParenR"/>
            </a:pPr>
            <a:r>
              <a:rPr lang="en-US" dirty="0" smtClean="0"/>
              <a:t>They either support audio or video.</a:t>
            </a:r>
          </a:p>
          <a:p>
            <a:pPr marL="342900" indent="-342900" algn="ctr">
              <a:buAutoNum type="arabicParenR"/>
            </a:pPr>
            <a:r>
              <a:rPr lang="en-US" dirty="0" smtClean="0"/>
              <a:t>Only support downloads from YouTube.</a:t>
            </a:r>
          </a:p>
          <a:p>
            <a:pPr marL="342900" indent="-342900" algn="ctr">
              <a:buAutoNum type="arabicParenR"/>
            </a:pPr>
            <a:r>
              <a:rPr lang="en-US" dirty="0" smtClean="0"/>
              <a:t>Frequently face crashing issue.</a:t>
            </a:r>
          </a:p>
          <a:p>
            <a:pPr marL="342900" indent="-342900" algn="ctr">
              <a:buAutoNum type="arabicParenR"/>
            </a:pPr>
            <a:r>
              <a:rPr lang="en-US" dirty="0" smtClean="0"/>
              <a:t>Not having an user friendly GUI.</a:t>
            </a:r>
          </a:p>
          <a:p>
            <a:pPr marL="342900" indent="-342900" algn="ctr">
              <a:buAutoNum type="arabicParenR"/>
            </a:pPr>
            <a:endParaRPr lang="en-IN" dirty="0"/>
          </a:p>
        </p:txBody>
      </p:sp>
      <p:sp>
        <p:nvSpPr>
          <p:cNvPr id="3" name="TextBox 2">
            <a:extLst>
              <a:ext uri="{FF2B5EF4-FFF2-40B4-BE49-F238E27FC236}">
                <a16:creationId xmlns="" xmlns:a16="http://schemas.microsoft.com/office/drawing/2014/main" id="{7CA7A7C8-7BDE-4553-B379-7DA3E6D538C3}"/>
              </a:ext>
            </a:extLst>
          </p:cNvPr>
          <p:cNvSpPr txBox="1"/>
          <p:nvPr/>
        </p:nvSpPr>
        <p:spPr>
          <a:xfrm>
            <a:off x="754602" y="975314"/>
            <a:ext cx="10821880" cy="707886"/>
          </a:xfrm>
          <a:prstGeom prst="rect">
            <a:avLst/>
          </a:prstGeom>
          <a:noFill/>
        </p:spPr>
        <p:txBody>
          <a:bodyPr wrap="square" rtlCol="0">
            <a:spAutoFit/>
          </a:bodyPr>
          <a:lstStyle/>
          <a:p>
            <a:pPr algn="ctr"/>
            <a:r>
              <a:rPr lang="en-US" sz="4000" b="1" u="sng" dirty="0"/>
              <a:t>ANALYSIS</a:t>
            </a:r>
            <a:endParaRPr lang="en-IN" sz="4000" b="1" u="sng" dirty="0"/>
          </a:p>
        </p:txBody>
      </p:sp>
    </p:spTree>
    <p:extLst>
      <p:ext uri="{BB962C8B-B14F-4D97-AF65-F5344CB8AC3E}">
        <p14:creationId xmlns:p14="http://schemas.microsoft.com/office/powerpoint/2010/main" val="3208198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9E5ADACD-ACDF-4082-93F1-903CA9284AD1}"/>
              </a:ext>
            </a:extLst>
          </p:cNvPr>
          <p:cNvSpPr txBox="1"/>
          <p:nvPr/>
        </p:nvSpPr>
        <p:spPr>
          <a:xfrm>
            <a:off x="738699" y="1776360"/>
            <a:ext cx="10821880" cy="2031325"/>
          </a:xfrm>
          <a:prstGeom prst="rect">
            <a:avLst/>
          </a:prstGeom>
          <a:noFill/>
        </p:spPr>
        <p:txBody>
          <a:bodyPr wrap="square" rtlCol="0">
            <a:spAutoFit/>
          </a:bodyPr>
          <a:lstStyle/>
          <a:p>
            <a:pPr algn="ctr"/>
            <a:r>
              <a:rPr lang="en-US" dirty="0" smtClean="0"/>
              <a:t>To provide an easy, efficient GUI desktop application to download audio and video files from common social media sites like YouTube, Instagram, Facebook, Twitter, Vimeo etc. </a:t>
            </a:r>
          </a:p>
          <a:p>
            <a:pPr algn="ctr"/>
            <a:endParaRPr lang="en-US" dirty="0" smtClean="0"/>
          </a:p>
          <a:p>
            <a:pPr algn="ctr"/>
            <a:r>
              <a:rPr lang="en-US" b="1" dirty="0" smtClean="0"/>
              <a:t>Problems covered:</a:t>
            </a:r>
          </a:p>
          <a:p>
            <a:pPr algn="ctr"/>
            <a:r>
              <a:rPr lang="en-US" dirty="0" smtClean="0"/>
              <a:t>1)Include major social media websites.</a:t>
            </a:r>
          </a:p>
          <a:p>
            <a:pPr algn="ctr"/>
            <a:r>
              <a:rPr lang="en-US" dirty="0" smtClean="0"/>
              <a:t>2)Resolve the crashing issue using threads.</a:t>
            </a:r>
          </a:p>
          <a:p>
            <a:pPr algn="ctr"/>
            <a:r>
              <a:rPr lang="en-US" dirty="0" smtClean="0"/>
              <a:t>3)Understandable GUI for naïve users.</a:t>
            </a:r>
          </a:p>
        </p:txBody>
      </p:sp>
      <p:sp>
        <p:nvSpPr>
          <p:cNvPr id="3" name="TextBox 2">
            <a:extLst>
              <a:ext uri="{FF2B5EF4-FFF2-40B4-BE49-F238E27FC236}">
                <a16:creationId xmlns="" xmlns:a16="http://schemas.microsoft.com/office/drawing/2014/main" id="{982D4481-9EA2-4CAF-9580-0895F09ADBF5}"/>
              </a:ext>
            </a:extLst>
          </p:cNvPr>
          <p:cNvSpPr txBox="1"/>
          <p:nvPr/>
        </p:nvSpPr>
        <p:spPr>
          <a:xfrm>
            <a:off x="667138" y="856045"/>
            <a:ext cx="10821880" cy="707886"/>
          </a:xfrm>
          <a:prstGeom prst="rect">
            <a:avLst/>
          </a:prstGeom>
          <a:noFill/>
        </p:spPr>
        <p:txBody>
          <a:bodyPr wrap="square" rtlCol="0">
            <a:spAutoFit/>
          </a:bodyPr>
          <a:lstStyle/>
          <a:p>
            <a:pPr algn="ctr"/>
            <a:r>
              <a:rPr lang="en-US" sz="4000" b="1" u="sng" dirty="0"/>
              <a:t>PROBLEM STATEMENT</a:t>
            </a:r>
            <a:endParaRPr lang="en-IN" sz="4000" b="1" u="sng" dirty="0"/>
          </a:p>
        </p:txBody>
      </p:sp>
    </p:spTree>
    <p:extLst>
      <p:ext uri="{BB962C8B-B14F-4D97-AF65-F5344CB8AC3E}">
        <p14:creationId xmlns:p14="http://schemas.microsoft.com/office/powerpoint/2010/main" val="3300662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7813"/>
          </a:xfrm>
        </p:spPr>
        <p:txBody>
          <a:bodyPr>
            <a:normAutofit/>
          </a:bodyPr>
          <a:lstStyle/>
          <a:p>
            <a:pPr algn="ctr"/>
            <a:r>
              <a:rPr lang="en-US" sz="3600" b="1" dirty="0" smtClean="0"/>
              <a:t>DATA FLOW DIAGRAM</a:t>
            </a:r>
            <a:endParaRPr lang="en-IN" sz="3600" b="1" dirty="0"/>
          </a:p>
        </p:txBody>
      </p:sp>
      <p:sp>
        <p:nvSpPr>
          <p:cNvPr id="3" name="Content Placeholder 2"/>
          <p:cNvSpPr>
            <a:spLocks noGrp="1"/>
          </p:cNvSpPr>
          <p:nvPr>
            <p:ph idx="1"/>
          </p:nvPr>
        </p:nvSpPr>
        <p:spPr>
          <a:xfrm>
            <a:off x="353170" y="1141812"/>
            <a:ext cx="11669201" cy="5410063"/>
          </a:xfrm>
          <a:solidFill>
            <a:schemeClr val="bg1"/>
          </a:solidFill>
        </p:spPr>
        <p:txBody>
          <a:bodyPr/>
          <a:lstStyle/>
          <a:p>
            <a:endParaRPr lang="en-IN" dirty="0"/>
          </a:p>
        </p:txBody>
      </p:sp>
      <p:sp>
        <p:nvSpPr>
          <p:cNvPr id="4" name="Oval 3"/>
          <p:cNvSpPr/>
          <p:nvPr/>
        </p:nvSpPr>
        <p:spPr>
          <a:xfrm>
            <a:off x="5287617" y="1327868"/>
            <a:ext cx="1280160" cy="445273"/>
          </a:xfrm>
          <a:prstGeom prst="ellipse">
            <a:avLst/>
          </a:prstGeom>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START</a:t>
            </a:r>
            <a:endParaRPr lang="en-IN" dirty="0"/>
          </a:p>
        </p:txBody>
      </p:sp>
      <p:sp>
        <p:nvSpPr>
          <p:cNvPr id="7" name="Down Arrow 6"/>
          <p:cNvSpPr/>
          <p:nvPr/>
        </p:nvSpPr>
        <p:spPr>
          <a:xfrm>
            <a:off x="5927697" y="1773141"/>
            <a:ext cx="67586" cy="3737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192324" y="2146852"/>
            <a:ext cx="3538331" cy="659958"/>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Enter media URL</a:t>
            </a:r>
            <a:endParaRPr lang="en-IN" dirty="0">
              <a:solidFill>
                <a:schemeClr val="tx1"/>
              </a:solidFill>
            </a:endParaRPr>
          </a:p>
        </p:txBody>
      </p:sp>
      <p:sp>
        <p:nvSpPr>
          <p:cNvPr id="9" name="Down Arrow 8"/>
          <p:cNvSpPr/>
          <p:nvPr/>
        </p:nvSpPr>
        <p:spPr>
          <a:xfrm>
            <a:off x="5961489" y="2806810"/>
            <a:ext cx="129210" cy="5168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4235062" y="3323645"/>
            <a:ext cx="3452853" cy="811033"/>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Select preferences</a:t>
            </a:r>
            <a:endParaRPr lang="en-IN" dirty="0">
              <a:solidFill>
                <a:schemeClr val="tx1"/>
              </a:solidFill>
            </a:endParaRPr>
          </a:p>
        </p:txBody>
      </p:sp>
      <p:sp>
        <p:nvSpPr>
          <p:cNvPr id="11" name="Down Arrow 10"/>
          <p:cNvSpPr/>
          <p:nvPr/>
        </p:nvSpPr>
        <p:spPr>
          <a:xfrm>
            <a:off x="5995283" y="4134678"/>
            <a:ext cx="95416" cy="6122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4293704" y="4723076"/>
            <a:ext cx="3394211" cy="707665"/>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Download</a:t>
            </a:r>
            <a:endParaRPr lang="en-IN" dirty="0">
              <a:solidFill>
                <a:schemeClr val="tx1"/>
              </a:solidFill>
            </a:endParaRPr>
          </a:p>
        </p:txBody>
      </p:sp>
      <p:sp>
        <p:nvSpPr>
          <p:cNvPr id="13" name="Down Arrow 12"/>
          <p:cNvSpPr/>
          <p:nvPr/>
        </p:nvSpPr>
        <p:spPr>
          <a:xfrm>
            <a:off x="5990311" y="5430741"/>
            <a:ext cx="64605" cy="4929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5279666" y="5915771"/>
            <a:ext cx="1463040" cy="453224"/>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EXIT</a:t>
            </a:r>
          </a:p>
        </p:txBody>
      </p:sp>
    </p:spTree>
    <p:extLst>
      <p:ext uri="{BB962C8B-B14F-4D97-AF65-F5344CB8AC3E}">
        <p14:creationId xmlns:p14="http://schemas.microsoft.com/office/powerpoint/2010/main" val="4077315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9E5ADACD-ACDF-4082-93F1-903CA9284AD1}"/>
              </a:ext>
            </a:extLst>
          </p:cNvPr>
          <p:cNvSpPr txBox="1"/>
          <p:nvPr/>
        </p:nvSpPr>
        <p:spPr>
          <a:xfrm>
            <a:off x="754602" y="1384917"/>
            <a:ext cx="10821880" cy="707886"/>
          </a:xfrm>
          <a:prstGeom prst="rect">
            <a:avLst/>
          </a:prstGeom>
          <a:noFill/>
        </p:spPr>
        <p:txBody>
          <a:bodyPr wrap="square" rtlCol="0">
            <a:spAutoFit/>
          </a:bodyPr>
          <a:lstStyle/>
          <a:p>
            <a:pPr algn="ctr"/>
            <a:r>
              <a:rPr lang="en-US" sz="4000" b="1" u="sng" dirty="0"/>
              <a:t>HARDWARE REQUIREMENTS</a:t>
            </a:r>
            <a:endParaRPr lang="en-IN" sz="4000" b="1" u="sng" dirty="0"/>
          </a:p>
        </p:txBody>
      </p:sp>
      <p:sp>
        <p:nvSpPr>
          <p:cNvPr id="5" name="TextBox 4">
            <a:extLst>
              <a:ext uri="{FF2B5EF4-FFF2-40B4-BE49-F238E27FC236}">
                <a16:creationId xmlns="" xmlns:a16="http://schemas.microsoft.com/office/drawing/2014/main" id="{F7CD18C5-C643-40F3-8A2B-485E8A05237C}"/>
              </a:ext>
            </a:extLst>
          </p:cNvPr>
          <p:cNvSpPr txBox="1"/>
          <p:nvPr/>
        </p:nvSpPr>
        <p:spPr>
          <a:xfrm>
            <a:off x="754602" y="2300797"/>
            <a:ext cx="10821880" cy="1754326"/>
          </a:xfrm>
          <a:prstGeom prst="rect">
            <a:avLst/>
          </a:prstGeom>
          <a:noFill/>
        </p:spPr>
        <p:txBody>
          <a:bodyPr wrap="square" rtlCol="0">
            <a:spAutoFit/>
          </a:bodyPr>
          <a:lstStyle/>
          <a:p>
            <a:pPr algn="ctr"/>
            <a:r>
              <a:rPr lang="en-US" dirty="0" smtClean="0"/>
              <a:t>	REQUIRED </a:t>
            </a:r>
            <a:r>
              <a:rPr lang="en-US" dirty="0"/>
              <a:t>HARDWARE TO RUN OUR SOFTWARE WILL BE</a:t>
            </a:r>
            <a:r>
              <a:rPr lang="en-US" dirty="0" smtClean="0"/>
              <a:t>:</a:t>
            </a:r>
          </a:p>
          <a:p>
            <a:pPr algn="ctr"/>
            <a:endParaRPr lang="en-US" dirty="0"/>
          </a:p>
          <a:p>
            <a:pPr algn="ctr"/>
            <a:r>
              <a:rPr lang="en-US" dirty="0" smtClean="0"/>
              <a:t>Minimum Requirements:</a:t>
            </a:r>
          </a:p>
          <a:p>
            <a:pPr algn="ctr"/>
            <a:r>
              <a:rPr lang="en-US" dirty="0" smtClean="0"/>
              <a:t>1) 1 GB RAM</a:t>
            </a:r>
          </a:p>
          <a:p>
            <a:pPr algn="ctr"/>
            <a:r>
              <a:rPr lang="en-US" dirty="0" smtClean="0"/>
              <a:t>2) 1 GB Hard Disk Space</a:t>
            </a:r>
          </a:p>
          <a:p>
            <a:pPr algn="ctr"/>
            <a:r>
              <a:rPr lang="en-US" dirty="0" smtClean="0"/>
              <a:t>3)Stable internet connection</a:t>
            </a:r>
            <a:endParaRPr lang="en-IN" dirty="0"/>
          </a:p>
        </p:txBody>
      </p:sp>
    </p:spTree>
    <p:extLst>
      <p:ext uri="{BB962C8B-B14F-4D97-AF65-F5344CB8AC3E}">
        <p14:creationId xmlns:p14="http://schemas.microsoft.com/office/powerpoint/2010/main" val="2189915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9E5ADACD-ACDF-4082-93F1-903CA9284AD1}"/>
              </a:ext>
            </a:extLst>
          </p:cNvPr>
          <p:cNvSpPr txBox="1"/>
          <p:nvPr/>
        </p:nvSpPr>
        <p:spPr>
          <a:xfrm>
            <a:off x="754602" y="1384917"/>
            <a:ext cx="10821880" cy="707886"/>
          </a:xfrm>
          <a:prstGeom prst="rect">
            <a:avLst/>
          </a:prstGeom>
          <a:noFill/>
        </p:spPr>
        <p:txBody>
          <a:bodyPr wrap="square" rtlCol="0">
            <a:spAutoFit/>
          </a:bodyPr>
          <a:lstStyle/>
          <a:p>
            <a:pPr algn="ctr"/>
            <a:r>
              <a:rPr lang="en-US" sz="4000" b="1" u="sng" dirty="0"/>
              <a:t>SOFTWARE REQUIREMENTS</a:t>
            </a:r>
            <a:endParaRPr lang="en-IN" sz="4000" b="1" u="sng" dirty="0"/>
          </a:p>
        </p:txBody>
      </p:sp>
      <p:sp>
        <p:nvSpPr>
          <p:cNvPr id="5" name="TextBox 4">
            <a:extLst>
              <a:ext uri="{FF2B5EF4-FFF2-40B4-BE49-F238E27FC236}">
                <a16:creationId xmlns="" xmlns:a16="http://schemas.microsoft.com/office/drawing/2014/main" id="{F7CD18C5-C643-40F3-8A2B-485E8A05237C}"/>
              </a:ext>
            </a:extLst>
          </p:cNvPr>
          <p:cNvSpPr txBox="1"/>
          <p:nvPr/>
        </p:nvSpPr>
        <p:spPr>
          <a:xfrm>
            <a:off x="754602" y="2300797"/>
            <a:ext cx="10821880" cy="646331"/>
          </a:xfrm>
          <a:prstGeom prst="rect">
            <a:avLst/>
          </a:prstGeom>
          <a:noFill/>
        </p:spPr>
        <p:txBody>
          <a:bodyPr wrap="square" rtlCol="0">
            <a:spAutoFit/>
          </a:bodyPr>
          <a:lstStyle/>
          <a:p>
            <a:pPr algn="ctr"/>
            <a:r>
              <a:rPr lang="en-US" dirty="0"/>
              <a:t>REQUIRED SOFTWARE TO RUN OUR SOFTWARE WILL BE:</a:t>
            </a:r>
          </a:p>
          <a:p>
            <a:pPr algn="ctr"/>
            <a:r>
              <a:rPr lang="en-US" dirty="0"/>
              <a:t>1. </a:t>
            </a:r>
            <a:r>
              <a:rPr lang="en-US" smtClean="0"/>
              <a:t>Windows OS</a:t>
            </a:r>
            <a:endParaRPr lang="en-IN" dirty="0"/>
          </a:p>
        </p:txBody>
      </p:sp>
    </p:spTree>
    <p:extLst>
      <p:ext uri="{BB962C8B-B14F-4D97-AF65-F5344CB8AC3E}">
        <p14:creationId xmlns:p14="http://schemas.microsoft.com/office/powerpoint/2010/main" val="2618715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9E5ADACD-ACDF-4082-93F1-903CA9284AD1}"/>
              </a:ext>
            </a:extLst>
          </p:cNvPr>
          <p:cNvSpPr txBox="1"/>
          <p:nvPr/>
        </p:nvSpPr>
        <p:spPr>
          <a:xfrm>
            <a:off x="754602" y="1384917"/>
            <a:ext cx="10821880" cy="707886"/>
          </a:xfrm>
          <a:prstGeom prst="rect">
            <a:avLst/>
          </a:prstGeom>
          <a:noFill/>
        </p:spPr>
        <p:txBody>
          <a:bodyPr wrap="square" rtlCol="0">
            <a:spAutoFit/>
          </a:bodyPr>
          <a:lstStyle/>
          <a:p>
            <a:pPr algn="ctr"/>
            <a:r>
              <a:rPr lang="en-US" sz="4000" b="1" u="sng" dirty="0"/>
              <a:t>IMPLEMENTATION</a:t>
            </a:r>
            <a:endParaRPr lang="en-IN" sz="4000" b="1" u="sng" dirty="0"/>
          </a:p>
        </p:txBody>
      </p:sp>
      <p:sp>
        <p:nvSpPr>
          <p:cNvPr id="5" name="TextBox 4">
            <a:extLst>
              <a:ext uri="{FF2B5EF4-FFF2-40B4-BE49-F238E27FC236}">
                <a16:creationId xmlns="" xmlns:a16="http://schemas.microsoft.com/office/drawing/2014/main" id="{F7CD18C5-C643-40F3-8A2B-485E8A05237C}"/>
              </a:ext>
            </a:extLst>
          </p:cNvPr>
          <p:cNvSpPr txBox="1"/>
          <p:nvPr/>
        </p:nvSpPr>
        <p:spPr>
          <a:xfrm>
            <a:off x="754602" y="2300797"/>
            <a:ext cx="10821880" cy="1477328"/>
          </a:xfrm>
          <a:prstGeom prst="rect">
            <a:avLst/>
          </a:prstGeom>
          <a:noFill/>
        </p:spPr>
        <p:txBody>
          <a:bodyPr wrap="square" rtlCol="0">
            <a:spAutoFit/>
          </a:bodyPr>
          <a:lstStyle/>
          <a:p>
            <a:pPr algn="ctr"/>
            <a:r>
              <a:rPr lang="en-US" dirty="0"/>
              <a:t>THE PROJECT WILL BE IMPLEMENTED USING PYTHON </a:t>
            </a:r>
            <a:r>
              <a:rPr lang="en-US" dirty="0" smtClean="0"/>
              <a:t>3.6</a:t>
            </a:r>
          </a:p>
          <a:p>
            <a:pPr algn="ctr"/>
            <a:endParaRPr lang="en-US" dirty="0" smtClean="0"/>
          </a:p>
          <a:p>
            <a:pPr marL="285750" indent="-285750" algn="ctr">
              <a:buFont typeface="Arial" panose="020B0604020202020204" pitchFamily="34" charset="0"/>
              <a:buChar char="•"/>
            </a:pPr>
            <a:r>
              <a:rPr lang="en-US" dirty="0" smtClean="0"/>
              <a:t>GUI :- Using Python Library PyQt5</a:t>
            </a:r>
          </a:p>
          <a:p>
            <a:pPr marL="285750" indent="-285750" algn="ctr">
              <a:buFont typeface="Arial" panose="020B0604020202020204" pitchFamily="34" charset="0"/>
              <a:buChar char="•"/>
            </a:pPr>
            <a:r>
              <a:rPr lang="en-US" dirty="0" smtClean="0"/>
              <a:t>THREADS :- Using  Python Module Qthreads</a:t>
            </a:r>
          </a:p>
          <a:p>
            <a:pPr marL="285750" indent="-285750" algn="ctr">
              <a:buFont typeface="Arial" panose="020B0604020202020204" pitchFamily="34" charset="0"/>
              <a:buChar char="•"/>
            </a:pPr>
            <a:r>
              <a:rPr lang="en-US" dirty="0" smtClean="0"/>
              <a:t>CORE LOGIC :- youtube-dl( a Python script which expects a media URL and downloads the media for us)</a:t>
            </a:r>
            <a:endParaRPr lang="en-IN" dirty="0"/>
          </a:p>
        </p:txBody>
      </p:sp>
    </p:spTree>
    <p:extLst>
      <p:ext uri="{BB962C8B-B14F-4D97-AF65-F5344CB8AC3E}">
        <p14:creationId xmlns:p14="http://schemas.microsoft.com/office/powerpoint/2010/main" val="2286814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9E5ADACD-ACDF-4082-93F1-903CA9284AD1}"/>
              </a:ext>
            </a:extLst>
          </p:cNvPr>
          <p:cNvSpPr txBox="1"/>
          <p:nvPr/>
        </p:nvSpPr>
        <p:spPr>
          <a:xfrm>
            <a:off x="635332" y="677031"/>
            <a:ext cx="10821880" cy="707886"/>
          </a:xfrm>
          <a:prstGeom prst="rect">
            <a:avLst/>
          </a:prstGeom>
          <a:noFill/>
        </p:spPr>
        <p:txBody>
          <a:bodyPr wrap="square" rtlCol="0">
            <a:spAutoFit/>
          </a:bodyPr>
          <a:lstStyle/>
          <a:p>
            <a:pPr algn="ctr"/>
            <a:r>
              <a:rPr lang="en-US" sz="4000" b="1" u="sng" dirty="0"/>
              <a:t>CONCLUSION</a:t>
            </a:r>
            <a:endParaRPr lang="en-IN" sz="4000" b="1" u="sng" dirty="0"/>
          </a:p>
        </p:txBody>
      </p:sp>
      <p:sp>
        <p:nvSpPr>
          <p:cNvPr id="5" name="TextBox 4">
            <a:extLst>
              <a:ext uri="{FF2B5EF4-FFF2-40B4-BE49-F238E27FC236}">
                <a16:creationId xmlns="" xmlns:a16="http://schemas.microsoft.com/office/drawing/2014/main" id="{F7CD18C5-C643-40F3-8A2B-485E8A05237C}"/>
              </a:ext>
            </a:extLst>
          </p:cNvPr>
          <p:cNvSpPr txBox="1"/>
          <p:nvPr/>
        </p:nvSpPr>
        <p:spPr>
          <a:xfrm>
            <a:off x="714228" y="1713482"/>
            <a:ext cx="10821880" cy="4247317"/>
          </a:xfrm>
          <a:prstGeom prst="rect">
            <a:avLst/>
          </a:prstGeom>
          <a:noFill/>
        </p:spPr>
        <p:txBody>
          <a:bodyPr wrap="square" rtlCol="0">
            <a:spAutoFit/>
          </a:bodyPr>
          <a:lstStyle/>
          <a:p>
            <a:r>
              <a:rPr lang="en-US" dirty="0" smtClean="0"/>
              <a:t>When implemented successfully it will be useful to everyone who requires to download audio/videos for any purpose. </a:t>
            </a:r>
          </a:p>
          <a:p>
            <a:r>
              <a:rPr lang="en-US" dirty="0" smtClean="0"/>
              <a:t>Major target audience will be:</a:t>
            </a:r>
          </a:p>
          <a:p>
            <a:pPr marL="800100" lvl="1" indent="-342900">
              <a:buAutoNum type="arabicPeriod"/>
            </a:pPr>
            <a:r>
              <a:rPr lang="en-US" dirty="0" smtClean="0"/>
              <a:t>Students- parents who want their children not to use internet throughout due to distraction over it might get their children the audio/video downloaded so that their neither their progress is stopped nor their time is being wasted on internet.</a:t>
            </a:r>
          </a:p>
          <a:p>
            <a:pPr marL="800100" lvl="1" indent="-342900">
              <a:buAutoNum type="arabicPeriod"/>
            </a:pPr>
            <a:r>
              <a:rPr lang="en-US" dirty="0" smtClean="0"/>
              <a:t>Working professional who keeps on travelling and due to travel might not have regular internet connection throughout like in flights, may download the required audio/video so as to save their time.</a:t>
            </a:r>
          </a:p>
          <a:p>
            <a:pPr marL="800100" lvl="1" indent="-342900">
              <a:buAutoNum type="arabicPeriod"/>
            </a:pPr>
            <a:r>
              <a:rPr lang="en-US" dirty="0" smtClean="0"/>
              <a:t>Music lovers can keep their favorite songs with them so that whenever the want to hear it the don’t have to waste their internet data.</a:t>
            </a:r>
          </a:p>
          <a:p>
            <a:pPr marL="800100" lvl="1" indent="-342900">
              <a:buAutoNum type="arabicPeriod"/>
            </a:pPr>
            <a:r>
              <a:rPr lang="en-US" dirty="0" smtClean="0"/>
              <a:t>Old aged people who are not familiar with internet but want to hear music like bhajan, classical music, ghazals etc. frequently can get them downloaded from their family members so as to hear them whenever the want to hear it</a:t>
            </a:r>
          </a:p>
          <a:p>
            <a:pPr marL="800100" lvl="1" indent="-342900">
              <a:buAutoNum type="arabicPeriod"/>
            </a:pPr>
            <a:r>
              <a:rPr lang="en-US" dirty="0" smtClean="0"/>
              <a:t>Students who want to use some sort of video from any website in their presentations can easily download it from any website and use it.</a:t>
            </a:r>
            <a:endParaRPr lang="en-IN" dirty="0"/>
          </a:p>
        </p:txBody>
      </p:sp>
    </p:spTree>
    <p:extLst>
      <p:ext uri="{BB962C8B-B14F-4D97-AF65-F5344CB8AC3E}">
        <p14:creationId xmlns:p14="http://schemas.microsoft.com/office/powerpoint/2010/main" val="960298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489</Words>
  <Application>Microsoft Office PowerPoint</Application>
  <PresentationFormat>Custom</PresentationFormat>
  <Paragraphs>56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DATA FLOW DIAGRAM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SHANKAR PANDEY</dc:creator>
  <cp:lastModifiedBy>Gourav</cp:lastModifiedBy>
  <cp:revision>16</cp:revision>
  <dcterms:created xsi:type="dcterms:W3CDTF">2021-09-04T07:29:07Z</dcterms:created>
  <dcterms:modified xsi:type="dcterms:W3CDTF">2021-09-08T04:29:38Z</dcterms:modified>
</cp:coreProperties>
</file>