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64"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BA69-A06B-498B-B107-80AB5A7A67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23B785-A9CE-4080-AA18-7CF1339FD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AB0E31-7508-4C95-AE5B-41CCD7729BF0}"/>
              </a:ext>
            </a:extLst>
          </p:cNvPr>
          <p:cNvSpPr>
            <a:spLocks noGrp="1"/>
          </p:cNvSpPr>
          <p:nvPr>
            <p:ph type="dt" sz="half" idx="10"/>
          </p:nvPr>
        </p:nvSpPr>
        <p:spPr/>
        <p:txBody>
          <a:bodyPr/>
          <a:lstStyle/>
          <a:p>
            <a:fld id="{5A60264A-208A-49EB-9B6F-8BB4A3753B85}" type="datetimeFigureOut">
              <a:rPr lang="en-IN" smtClean="0"/>
              <a:t>04-09-2021</a:t>
            </a:fld>
            <a:endParaRPr lang="en-IN"/>
          </a:p>
        </p:txBody>
      </p:sp>
      <p:sp>
        <p:nvSpPr>
          <p:cNvPr id="5" name="Footer Placeholder 4">
            <a:extLst>
              <a:ext uri="{FF2B5EF4-FFF2-40B4-BE49-F238E27FC236}">
                <a16:creationId xmlns:a16="http://schemas.microsoft.com/office/drawing/2014/main" id="{683A1852-3C17-4E63-B75A-57294AB834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3A337D-E8D2-46EF-AF96-D0ED9496656B}"/>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237986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673E-8111-449A-8F88-B231DB3DC4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F451A3-07D3-4D53-BA66-B851C56B12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B10177-52CB-460A-8776-1B58D804084D}"/>
              </a:ext>
            </a:extLst>
          </p:cNvPr>
          <p:cNvSpPr>
            <a:spLocks noGrp="1"/>
          </p:cNvSpPr>
          <p:nvPr>
            <p:ph type="dt" sz="half" idx="10"/>
          </p:nvPr>
        </p:nvSpPr>
        <p:spPr/>
        <p:txBody>
          <a:bodyPr/>
          <a:lstStyle/>
          <a:p>
            <a:fld id="{5A60264A-208A-49EB-9B6F-8BB4A3753B85}" type="datetimeFigureOut">
              <a:rPr lang="en-IN" smtClean="0"/>
              <a:t>04-09-2021</a:t>
            </a:fld>
            <a:endParaRPr lang="en-IN"/>
          </a:p>
        </p:txBody>
      </p:sp>
      <p:sp>
        <p:nvSpPr>
          <p:cNvPr id="5" name="Footer Placeholder 4">
            <a:extLst>
              <a:ext uri="{FF2B5EF4-FFF2-40B4-BE49-F238E27FC236}">
                <a16:creationId xmlns:a16="http://schemas.microsoft.com/office/drawing/2014/main" id="{A892911E-FC95-42AE-AA68-ADBEE5F8EF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9041A2-E688-480B-9F0E-7A122D2680EF}"/>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271316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E65988-B910-4839-9E3A-00F89A785D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539891-40DA-4FDD-A536-C7C3B321B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5CF28F-3B9A-4570-97B1-A96550F5B531}"/>
              </a:ext>
            </a:extLst>
          </p:cNvPr>
          <p:cNvSpPr>
            <a:spLocks noGrp="1"/>
          </p:cNvSpPr>
          <p:nvPr>
            <p:ph type="dt" sz="half" idx="10"/>
          </p:nvPr>
        </p:nvSpPr>
        <p:spPr/>
        <p:txBody>
          <a:bodyPr/>
          <a:lstStyle/>
          <a:p>
            <a:fld id="{5A60264A-208A-49EB-9B6F-8BB4A3753B85}" type="datetimeFigureOut">
              <a:rPr lang="en-IN" smtClean="0"/>
              <a:t>04-09-2021</a:t>
            </a:fld>
            <a:endParaRPr lang="en-IN"/>
          </a:p>
        </p:txBody>
      </p:sp>
      <p:sp>
        <p:nvSpPr>
          <p:cNvPr id="5" name="Footer Placeholder 4">
            <a:extLst>
              <a:ext uri="{FF2B5EF4-FFF2-40B4-BE49-F238E27FC236}">
                <a16:creationId xmlns:a16="http://schemas.microsoft.com/office/drawing/2014/main" id="{439A5E8B-9583-4C0D-916F-D2E0C113F9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3697F7-E1D8-4726-A418-F698D009C5E3}"/>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270429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936A-2D39-4526-B692-5E1CA65D90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84E912-5D27-4FEB-8E11-AAC1976BB2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613AC4-4396-49FB-81DA-47E5392039E8}"/>
              </a:ext>
            </a:extLst>
          </p:cNvPr>
          <p:cNvSpPr>
            <a:spLocks noGrp="1"/>
          </p:cNvSpPr>
          <p:nvPr>
            <p:ph type="dt" sz="half" idx="10"/>
          </p:nvPr>
        </p:nvSpPr>
        <p:spPr/>
        <p:txBody>
          <a:bodyPr/>
          <a:lstStyle/>
          <a:p>
            <a:fld id="{5A60264A-208A-49EB-9B6F-8BB4A3753B85}" type="datetimeFigureOut">
              <a:rPr lang="en-IN" smtClean="0"/>
              <a:t>04-09-2021</a:t>
            </a:fld>
            <a:endParaRPr lang="en-IN"/>
          </a:p>
        </p:txBody>
      </p:sp>
      <p:sp>
        <p:nvSpPr>
          <p:cNvPr id="5" name="Footer Placeholder 4">
            <a:extLst>
              <a:ext uri="{FF2B5EF4-FFF2-40B4-BE49-F238E27FC236}">
                <a16:creationId xmlns:a16="http://schemas.microsoft.com/office/drawing/2014/main" id="{9E65028D-EF58-45B7-A6F3-4F8A0EE106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B63211-899B-43DD-9F36-E43A7862A477}"/>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76108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D9ED7-44C5-41A2-B6D5-2F866583EA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B7F18D-7B5E-433B-9C4C-36E816FF4F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5EE87B-2EA1-4311-89FB-34561D384E4C}"/>
              </a:ext>
            </a:extLst>
          </p:cNvPr>
          <p:cNvSpPr>
            <a:spLocks noGrp="1"/>
          </p:cNvSpPr>
          <p:nvPr>
            <p:ph type="dt" sz="half" idx="10"/>
          </p:nvPr>
        </p:nvSpPr>
        <p:spPr/>
        <p:txBody>
          <a:bodyPr/>
          <a:lstStyle/>
          <a:p>
            <a:fld id="{5A60264A-208A-49EB-9B6F-8BB4A3753B85}" type="datetimeFigureOut">
              <a:rPr lang="en-IN" smtClean="0"/>
              <a:t>04-09-2021</a:t>
            </a:fld>
            <a:endParaRPr lang="en-IN"/>
          </a:p>
        </p:txBody>
      </p:sp>
      <p:sp>
        <p:nvSpPr>
          <p:cNvPr id="5" name="Footer Placeholder 4">
            <a:extLst>
              <a:ext uri="{FF2B5EF4-FFF2-40B4-BE49-F238E27FC236}">
                <a16:creationId xmlns:a16="http://schemas.microsoft.com/office/drawing/2014/main" id="{D0F95E61-1E77-42CF-9E37-17696AED9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066B4-F1B0-48CB-96F9-D484D64D7A3A}"/>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413383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6D80-D557-4693-A1D5-DC9571B6A0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E725CB-4FB9-4501-9471-7A4501319D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033559-9387-4E62-B4DC-573EB33258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90E2E2-885A-49F7-9F43-31F96FC11492}"/>
              </a:ext>
            </a:extLst>
          </p:cNvPr>
          <p:cNvSpPr>
            <a:spLocks noGrp="1"/>
          </p:cNvSpPr>
          <p:nvPr>
            <p:ph type="dt" sz="half" idx="10"/>
          </p:nvPr>
        </p:nvSpPr>
        <p:spPr/>
        <p:txBody>
          <a:bodyPr/>
          <a:lstStyle/>
          <a:p>
            <a:fld id="{5A60264A-208A-49EB-9B6F-8BB4A3753B85}" type="datetimeFigureOut">
              <a:rPr lang="en-IN" smtClean="0"/>
              <a:t>04-09-2021</a:t>
            </a:fld>
            <a:endParaRPr lang="en-IN"/>
          </a:p>
        </p:txBody>
      </p:sp>
      <p:sp>
        <p:nvSpPr>
          <p:cNvPr id="6" name="Footer Placeholder 5">
            <a:extLst>
              <a:ext uri="{FF2B5EF4-FFF2-40B4-BE49-F238E27FC236}">
                <a16:creationId xmlns:a16="http://schemas.microsoft.com/office/drawing/2014/main" id="{47891743-BEA4-4B4D-9A62-22ED9FD15D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CB3FE6-0512-4D69-972E-9F012EB2C301}"/>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380274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FD41-B302-4535-A473-6A4D202508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73D404-AE17-4EED-ABE4-1CFD0AA0EE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5C3269-022B-4973-AA81-C7E8D77A5D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108B7F-11D7-42C6-8BE3-6AE54C6D9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D413F9-EEF4-4705-971E-4D93F629FD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852A8A-681D-4998-8380-E43446D4F156}"/>
              </a:ext>
            </a:extLst>
          </p:cNvPr>
          <p:cNvSpPr>
            <a:spLocks noGrp="1"/>
          </p:cNvSpPr>
          <p:nvPr>
            <p:ph type="dt" sz="half" idx="10"/>
          </p:nvPr>
        </p:nvSpPr>
        <p:spPr/>
        <p:txBody>
          <a:bodyPr/>
          <a:lstStyle/>
          <a:p>
            <a:fld id="{5A60264A-208A-49EB-9B6F-8BB4A3753B85}" type="datetimeFigureOut">
              <a:rPr lang="en-IN" smtClean="0"/>
              <a:t>04-09-2021</a:t>
            </a:fld>
            <a:endParaRPr lang="en-IN"/>
          </a:p>
        </p:txBody>
      </p:sp>
      <p:sp>
        <p:nvSpPr>
          <p:cNvPr id="8" name="Footer Placeholder 7">
            <a:extLst>
              <a:ext uri="{FF2B5EF4-FFF2-40B4-BE49-F238E27FC236}">
                <a16:creationId xmlns:a16="http://schemas.microsoft.com/office/drawing/2014/main" id="{47E1F81F-CACB-4074-B7C1-6BC64BE40A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BAE0AD-26FE-460C-B099-21E5C5796C4B}"/>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22334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0745-8D22-4C9E-A3B5-767DC9BD18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D813D0-2BDC-434E-9A99-44254C09FC91}"/>
              </a:ext>
            </a:extLst>
          </p:cNvPr>
          <p:cNvSpPr>
            <a:spLocks noGrp="1"/>
          </p:cNvSpPr>
          <p:nvPr>
            <p:ph type="dt" sz="half" idx="10"/>
          </p:nvPr>
        </p:nvSpPr>
        <p:spPr/>
        <p:txBody>
          <a:bodyPr/>
          <a:lstStyle/>
          <a:p>
            <a:fld id="{5A60264A-208A-49EB-9B6F-8BB4A3753B85}" type="datetimeFigureOut">
              <a:rPr lang="en-IN" smtClean="0"/>
              <a:t>04-09-2021</a:t>
            </a:fld>
            <a:endParaRPr lang="en-IN"/>
          </a:p>
        </p:txBody>
      </p:sp>
      <p:sp>
        <p:nvSpPr>
          <p:cNvPr id="4" name="Footer Placeholder 3">
            <a:extLst>
              <a:ext uri="{FF2B5EF4-FFF2-40B4-BE49-F238E27FC236}">
                <a16:creationId xmlns:a16="http://schemas.microsoft.com/office/drawing/2014/main" id="{9EB2F852-9B0A-4D90-9821-F985358E6C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011646-7FE2-4EAF-B7FD-8606864AF6D5}"/>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315394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0277A-5F88-4FD7-A168-ADE3FBF7B407}"/>
              </a:ext>
            </a:extLst>
          </p:cNvPr>
          <p:cNvSpPr>
            <a:spLocks noGrp="1"/>
          </p:cNvSpPr>
          <p:nvPr>
            <p:ph type="dt" sz="half" idx="10"/>
          </p:nvPr>
        </p:nvSpPr>
        <p:spPr/>
        <p:txBody>
          <a:bodyPr/>
          <a:lstStyle/>
          <a:p>
            <a:fld id="{5A60264A-208A-49EB-9B6F-8BB4A3753B85}" type="datetimeFigureOut">
              <a:rPr lang="en-IN" smtClean="0"/>
              <a:t>04-09-2021</a:t>
            </a:fld>
            <a:endParaRPr lang="en-IN"/>
          </a:p>
        </p:txBody>
      </p:sp>
      <p:sp>
        <p:nvSpPr>
          <p:cNvPr id="3" name="Footer Placeholder 2">
            <a:extLst>
              <a:ext uri="{FF2B5EF4-FFF2-40B4-BE49-F238E27FC236}">
                <a16:creationId xmlns:a16="http://schemas.microsoft.com/office/drawing/2014/main" id="{872E399C-CBE0-4088-B797-78221559C1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3CC210-C767-4874-BB5C-078ACF19BCF6}"/>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55154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474D-B1E4-47B4-B535-5548BEAC2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246FEE-897D-4892-B5D8-25C7CCEB4B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F8EA6B-3B00-45B5-820D-7280089CE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0497D-85B5-46E6-94BC-79BD0F1F60D3}"/>
              </a:ext>
            </a:extLst>
          </p:cNvPr>
          <p:cNvSpPr>
            <a:spLocks noGrp="1"/>
          </p:cNvSpPr>
          <p:nvPr>
            <p:ph type="dt" sz="half" idx="10"/>
          </p:nvPr>
        </p:nvSpPr>
        <p:spPr/>
        <p:txBody>
          <a:bodyPr/>
          <a:lstStyle/>
          <a:p>
            <a:fld id="{5A60264A-208A-49EB-9B6F-8BB4A3753B85}" type="datetimeFigureOut">
              <a:rPr lang="en-IN" smtClean="0"/>
              <a:t>04-09-2021</a:t>
            </a:fld>
            <a:endParaRPr lang="en-IN"/>
          </a:p>
        </p:txBody>
      </p:sp>
      <p:sp>
        <p:nvSpPr>
          <p:cNvPr id="6" name="Footer Placeholder 5">
            <a:extLst>
              <a:ext uri="{FF2B5EF4-FFF2-40B4-BE49-F238E27FC236}">
                <a16:creationId xmlns:a16="http://schemas.microsoft.com/office/drawing/2014/main" id="{CCEF8292-3245-4389-9ACE-29EB4B4226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024339-22DE-41A5-992C-1B639E1F58D7}"/>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316202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EF7E-15F5-418D-9542-63DAB6A04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546AD1-4AF6-4B83-9348-753C2F379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AD6549-96E6-477B-94D8-E0E44EA57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A94CE9-9BE3-4DE0-8856-304B435E18CA}"/>
              </a:ext>
            </a:extLst>
          </p:cNvPr>
          <p:cNvSpPr>
            <a:spLocks noGrp="1"/>
          </p:cNvSpPr>
          <p:nvPr>
            <p:ph type="dt" sz="half" idx="10"/>
          </p:nvPr>
        </p:nvSpPr>
        <p:spPr/>
        <p:txBody>
          <a:bodyPr/>
          <a:lstStyle/>
          <a:p>
            <a:fld id="{5A60264A-208A-49EB-9B6F-8BB4A3753B85}" type="datetimeFigureOut">
              <a:rPr lang="en-IN" smtClean="0"/>
              <a:t>04-09-2021</a:t>
            </a:fld>
            <a:endParaRPr lang="en-IN"/>
          </a:p>
        </p:txBody>
      </p:sp>
      <p:sp>
        <p:nvSpPr>
          <p:cNvPr id="6" name="Footer Placeholder 5">
            <a:extLst>
              <a:ext uri="{FF2B5EF4-FFF2-40B4-BE49-F238E27FC236}">
                <a16:creationId xmlns:a16="http://schemas.microsoft.com/office/drawing/2014/main" id="{104EA456-F672-45E9-89AB-824BC594E7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E1300D-4E70-4D67-BA16-2F23DDA0BC0C}"/>
              </a:ext>
            </a:extLst>
          </p:cNvPr>
          <p:cNvSpPr>
            <a:spLocks noGrp="1"/>
          </p:cNvSpPr>
          <p:nvPr>
            <p:ph type="sldNum" sz="quarter" idx="12"/>
          </p:nvPr>
        </p:nvSpPr>
        <p:spPr/>
        <p:txBody>
          <a:bodyPr/>
          <a:lstStyle/>
          <a:p>
            <a:fld id="{0AB791FC-CA61-4286-AB87-CABD58262F73}" type="slidenum">
              <a:rPr lang="en-IN" smtClean="0"/>
              <a:t>‹#›</a:t>
            </a:fld>
            <a:endParaRPr lang="en-IN"/>
          </a:p>
        </p:txBody>
      </p:sp>
    </p:spTree>
    <p:extLst>
      <p:ext uri="{BB962C8B-B14F-4D97-AF65-F5344CB8AC3E}">
        <p14:creationId xmlns:p14="http://schemas.microsoft.com/office/powerpoint/2010/main" val="1488849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EA1F51-444A-4D6E-A6C8-A2C01E8B0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9FB9E3-FC7A-4E95-A322-321720B81E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0000BA-74E5-4B16-8684-6DFC127DCD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0264A-208A-49EB-9B6F-8BB4A3753B85}" type="datetimeFigureOut">
              <a:rPr lang="en-IN" smtClean="0"/>
              <a:t>04-09-2021</a:t>
            </a:fld>
            <a:endParaRPr lang="en-IN"/>
          </a:p>
        </p:txBody>
      </p:sp>
      <p:sp>
        <p:nvSpPr>
          <p:cNvPr id="5" name="Footer Placeholder 4">
            <a:extLst>
              <a:ext uri="{FF2B5EF4-FFF2-40B4-BE49-F238E27FC236}">
                <a16:creationId xmlns:a16="http://schemas.microsoft.com/office/drawing/2014/main" id="{7685255D-E5AD-40B0-8F8D-46D29F7524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F20FAD-0DEB-4483-AE70-764C43D067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791FC-CA61-4286-AB87-CABD58262F73}" type="slidenum">
              <a:rPr lang="en-IN" smtClean="0"/>
              <a:t>‹#›</a:t>
            </a:fld>
            <a:endParaRPr lang="en-IN"/>
          </a:p>
        </p:txBody>
      </p:sp>
    </p:spTree>
    <p:extLst>
      <p:ext uri="{BB962C8B-B14F-4D97-AF65-F5344CB8AC3E}">
        <p14:creationId xmlns:p14="http://schemas.microsoft.com/office/powerpoint/2010/main" val="1408778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88E563-79EB-46AD-B562-795C8D664A23}"/>
              </a:ext>
            </a:extLst>
          </p:cNvPr>
          <p:cNvSpPr/>
          <p:nvPr/>
        </p:nvSpPr>
        <p:spPr>
          <a:xfrm>
            <a:off x="2950427" y="676896"/>
            <a:ext cx="6291146" cy="1754326"/>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MINOR PROJECT – 01</a:t>
            </a:r>
          </a:p>
          <a:p>
            <a:pPr algn="ctr"/>
            <a:r>
              <a:rPr lang="en-US" sz="5400" b="1" u="sng" dirty="0">
                <a:ln w="0"/>
                <a:effectLst>
                  <a:outerShdw blurRad="38100" dist="19050" dir="2700000" algn="tl" rotWithShape="0">
                    <a:schemeClr val="dk1">
                      <a:alpha val="40000"/>
                    </a:schemeClr>
                  </a:outerShdw>
                </a:effectLst>
              </a:rPr>
              <a:t>(CS-508)</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BF76C27C-36AB-44A5-8C14-C8EC63885E28}"/>
              </a:ext>
            </a:extLst>
          </p:cNvPr>
          <p:cNvSpPr/>
          <p:nvPr/>
        </p:nvSpPr>
        <p:spPr>
          <a:xfrm>
            <a:off x="1573992" y="2555855"/>
            <a:ext cx="9044015"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TOPIC: </a:t>
            </a:r>
            <a:r>
              <a:rPr lang="en-US" sz="3200" b="0" u="sng" cap="none" spc="0" dirty="0">
                <a:ln w="0"/>
                <a:solidFill>
                  <a:schemeClr val="tx1"/>
                </a:solidFill>
                <a:effectLst>
                  <a:outerShdw blurRad="38100" dist="19050" dir="2700000" algn="tl" rotWithShape="0">
                    <a:schemeClr val="dk1">
                      <a:alpha val="40000"/>
                    </a:schemeClr>
                  </a:outerShdw>
                </a:effectLst>
              </a:rPr>
              <a:t>MULTI WEBSITE AUDIO/VIDEO DOWNLOADER</a:t>
            </a:r>
          </a:p>
        </p:txBody>
      </p:sp>
      <p:sp>
        <p:nvSpPr>
          <p:cNvPr id="6" name="Rectangle 5">
            <a:extLst>
              <a:ext uri="{FF2B5EF4-FFF2-40B4-BE49-F238E27FC236}">
                <a16:creationId xmlns:a16="http://schemas.microsoft.com/office/drawing/2014/main" id="{07B8F3F2-37D2-48AD-9F2D-E13554B79540}"/>
              </a:ext>
            </a:extLst>
          </p:cNvPr>
          <p:cNvSpPr/>
          <p:nvPr/>
        </p:nvSpPr>
        <p:spPr>
          <a:xfrm>
            <a:off x="2082240" y="3424983"/>
            <a:ext cx="8027519"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UNDER THE GUIDANCE OF: </a:t>
            </a:r>
            <a:r>
              <a:rPr lang="en-US" sz="3200" b="1" u="sng" cap="none" spc="0" dirty="0">
                <a:ln w="0"/>
                <a:solidFill>
                  <a:schemeClr val="tx1"/>
                </a:solidFill>
                <a:effectLst>
                  <a:outerShdw blurRad="38100" dist="19050" dir="2700000" algn="tl" rotWithShape="0">
                    <a:schemeClr val="dk1">
                      <a:alpha val="40000"/>
                    </a:schemeClr>
                  </a:outerShdw>
                </a:effectLst>
              </a:rPr>
              <a:t>DR. TRIPTI SAXENA</a:t>
            </a:r>
          </a:p>
        </p:txBody>
      </p:sp>
      <p:sp>
        <p:nvSpPr>
          <p:cNvPr id="7" name="Rectangle 6">
            <a:extLst>
              <a:ext uri="{FF2B5EF4-FFF2-40B4-BE49-F238E27FC236}">
                <a16:creationId xmlns:a16="http://schemas.microsoft.com/office/drawing/2014/main" id="{5C9B8712-D3D0-4B69-AE62-2FEC2AE3278E}"/>
              </a:ext>
            </a:extLst>
          </p:cNvPr>
          <p:cNvSpPr/>
          <p:nvPr/>
        </p:nvSpPr>
        <p:spPr>
          <a:xfrm>
            <a:off x="5145868" y="4567535"/>
            <a:ext cx="5472139" cy="1015663"/>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GROUP MEMBERS:</a:t>
            </a:r>
          </a:p>
          <a:p>
            <a:pPr marL="914400" indent="-914400">
              <a:buAutoNum type="arabicPeriod"/>
            </a:pPr>
            <a:r>
              <a:rPr lang="en-US" sz="2000" dirty="0">
                <a:ln w="0"/>
                <a:effectLst>
                  <a:outerShdw blurRad="38100" dist="19050" dir="2700000" algn="tl" rotWithShape="0">
                    <a:schemeClr val="dk1">
                      <a:alpha val="40000"/>
                    </a:schemeClr>
                  </a:outerShdw>
                </a:effectLst>
              </a:rPr>
              <a:t>GOURAV DEY (0103CS191081)</a:t>
            </a:r>
          </a:p>
          <a:p>
            <a:pPr marL="914400" indent="-914400">
              <a:buAutoNum type="arabicPeriod"/>
            </a:pPr>
            <a:r>
              <a:rPr lang="en-US" sz="2000" b="0" cap="none" spc="0" dirty="0">
                <a:ln w="0"/>
                <a:solidFill>
                  <a:schemeClr val="tx1"/>
                </a:solidFill>
                <a:effectLst>
                  <a:outerShdw blurRad="38100" dist="19050" dir="2700000" algn="tl" rotWithShape="0">
                    <a:schemeClr val="dk1">
                      <a:alpha val="40000"/>
                    </a:schemeClr>
                  </a:outerShdw>
                </a:effectLst>
              </a:rPr>
              <a:t>VINAY SHANKAR PANDEY (0103CS191203)</a:t>
            </a:r>
          </a:p>
        </p:txBody>
      </p:sp>
    </p:spTree>
    <p:extLst>
      <p:ext uri="{BB962C8B-B14F-4D97-AF65-F5344CB8AC3E}">
        <p14:creationId xmlns:p14="http://schemas.microsoft.com/office/powerpoint/2010/main" val="85002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ADACD-ACDF-4082-93F1-903CA9284AD1}"/>
              </a:ext>
            </a:extLst>
          </p:cNvPr>
          <p:cNvSpPr txBox="1"/>
          <p:nvPr/>
        </p:nvSpPr>
        <p:spPr>
          <a:xfrm>
            <a:off x="754602" y="1384917"/>
            <a:ext cx="10821880" cy="707886"/>
          </a:xfrm>
          <a:prstGeom prst="rect">
            <a:avLst/>
          </a:prstGeom>
          <a:noFill/>
        </p:spPr>
        <p:txBody>
          <a:bodyPr wrap="square" rtlCol="0">
            <a:spAutoFit/>
          </a:bodyPr>
          <a:lstStyle/>
          <a:p>
            <a:pPr algn="ctr"/>
            <a:r>
              <a:rPr lang="en-US" sz="4000" b="1" u="sng" dirty="0"/>
              <a:t>REFERENCE</a:t>
            </a:r>
            <a:endParaRPr lang="en-IN" sz="4000" b="1" u="sng" dirty="0"/>
          </a:p>
        </p:txBody>
      </p:sp>
    </p:spTree>
    <p:extLst>
      <p:ext uri="{BB962C8B-B14F-4D97-AF65-F5344CB8AC3E}">
        <p14:creationId xmlns:p14="http://schemas.microsoft.com/office/powerpoint/2010/main" val="387145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ADACD-ACDF-4082-93F1-903CA9284AD1}"/>
              </a:ext>
            </a:extLst>
          </p:cNvPr>
          <p:cNvSpPr txBox="1"/>
          <p:nvPr/>
        </p:nvSpPr>
        <p:spPr>
          <a:xfrm>
            <a:off x="852256" y="2228671"/>
            <a:ext cx="10821880" cy="1200329"/>
          </a:xfrm>
          <a:prstGeom prst="rect">
            <a:avLst/>
          </a:prstGeom>
          <a:noFill/>
        </p:spPr>
        <p:txBody>
          <a:bodyPr wrap="square" rtlCol="0">
            <a:spAutoFit/>
          </a:bodyPr>
          <a:lstStyle/>
          <a:p>
            <a:r>
              <a:rPr lang="en-US" dirty="0"/>
              <a:t>IN THE PRESENT ERA DOWNLOADING AUDIOS AND VIDEOS IS COMMON AMONG ALL THE AGE-GROUP PEOPLE. THE HAVE TO SEARCH FOR DIFFERENT PLATFORMS BASED ON THEIR SOURCE OF AUDIO/VIDEO. SO IF THE WERE PROVIDED WITH A SOFTWARE THAT SUPPORTS MULTIPLE WEBSITES THEN IT WOULD BE TIME SAVING AND BENIFICIAL TO THEM.</a:t>
            </a:r>
            <a:endParaRPr lang="en-IN" dirty="0"/>
          </a:p>
        </p:txBody>
      </p:sp>
      <p:sp>
        <p:nvSpPr>
          <p:cNvPr id="5" name="TextBox 4">
            <a:extLst>
              <a:ext uri="{FF2B5EF4-FFF2-40B4-BE49-F238E27FC236}">
                <a16:creationId xmlns:a16="http://schemas.microsoft.com/office/drawing/2014/main" id="{DD754673-9A6C-4F61-B68B-AFB93E24A3E0}"/>
              </a:ext>
            </a:extLst>
          </p:cNvPr>
          <p:cNvSpPr txBox="1"/>
          <p:nvPr/>
        </p:nvSpPr>
        <p:spPr>
          <a:xfrm>
            <a:off x="754602" y="1384917"/>
            <a:ext cx="10821880" cy="707886"/>
          </a:xfrm>
          <a:prstGeom prst="rect">
            <a:avLst/>
          </a:prstGeom>
          <a:noFill/>
        </p:spPr>
        <p:txBody>
          <a:bodyPr wrap="square" rtlCol="0">
            <a:spAutoFit/>
          </a:bodyPr>
          <a:lstStyle/>
          <a:p>
            <a:pPr algn="ctr"/>
            <a:r>
              <a:rPr lang="en-US" sz="4000" b="1" u="sng" dirty="0"/>
              <a:t>INTRODUCTION</a:t>
            </a:r>
            <a:endParaRPr lang="en-IN" sz="4000" b="1" u="sng" dirty="0"/>
          </a:p>
        </p:txBody>
      </p:sp>
    </p:spTree>
    <p:extLst>
      <p:ext uri="{BB962C8B-B14F-4D97-AF65-F5344CB8AC3E}">
        <p14:creationId xmlns:p14="http://schemas.microsoft.com/office/powerpoint/2010/main" val="2072863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ADACD-ACDF-4082-93F1-903CA9284AD1}"/>
              </a:ext>
            </a:extLst>
          </p:cNvPr>
          <p:cNvSpPr txBox="1"/>
          <p:nvPr/>
        </p:nvSpPr>
        <p:spPr>
          <a:xfrm>
            <a:off x="754602" y="2092803"/>
            <a:ext cx="10821880" cy="1200329"/>
          </a:xfrm>
          <a:prstGeom prst="rect">
            <a:avLst/>
          </a:prstGeom>
          <a:noFill/>
        </p:spPr>
        <p:txBody>
          <a:bodyPr wrap="square" rtlCol="0">
            <a:spAutoFit/>
          </a:bodyPr>
          <a:lstStyle/>
          <a:p>
            <a:r>
              <a:rPr lang="en-US" dirty="0"/>
              <a:t>THE EXISTING DOWNLOADING PLATFORMS EITHER REQUIRES YOU TO GIVE YOUR PERSONAL DETAILS LIKE YOUR EMAIL LOGIN, ASKS YOU TO SIGN UP ETC, OR MIGHT NOT SUPPORT CERTAIN WEBSITES. SO, OUR PROJECT IS TO MAKE A AUDIO-VIDEO DOWNLOADING SOFTWARE THAT SUPPORTS EVERY WEBSITE AND DOES NOT REQUIRES ANY USER DETAILS.</a:t>
            </a:r>
            <a:endParaRPr lang="en-IN" dirty="0"/>
          </a:p>
        </p:txBody>
      </p:sp>
      <p:sp>
        <p:nvSpPr>
          <p:cNvPr id="3" name="TextBox 2">
            <a:extLst>
              <a:ext uri="{FF2B5EF4-FFF2-40B4-BE49-F238E27FC236}">
                <a16:creationId xmlns:a16="http://schemas.microsoft.com/office/drawing/2014/main" id="{7CA7A7C8-7BDE-4553-B379-7DA3E6D538C3}"/>
              </a:ext>
            </a:extLst>
          </p:cNvPr>
          <p:cNvSpPr txBox="1"/>
          <p:nvPr/>
        </p:nvSpPr>
        <p:spPr>
          <a:xfrm>
            <a:off x="754602" y="1384917"/>
            <a:ext cx="10821880" cy="707886"/>
          </a:xfrm>
          <a:prstGeom prst="rect">
            <a:avLst/>
          </a:prstGeom>
          <a:noFill/>
        </p:spPr>
        <p:txBody>
          <a:bodyPr wrap="square" rtlCol="0">
            <a:spAutoFit/>
          </a:bodyPr>
          <a:lstStyle/>
          <a:p>
            <a:pPr algn="ctr"/>
            <a:r>
              <a:rPr lang="en-US" sz="4000" b="1" u="sng" dirty="0"/>
              <a:t>ANALYSIS</a:t>
            </a:r>
            <a:endParaRPr lang="en-IN" sz="4000" b="1" u="sng" dirty="0"/>
          </a:p>
        </p:txBody>
      </p:sp>
    </p:spTree>
    <p:extLst>
      <p:ext uri="{BB962C8B-B14F-4D97-AF65-F5344CB8AC3E}">
        <p14:creationId xmlns:p14="http://schemas.microsoft.com/office/powerpoint/2010/main" val="3208198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ADACD-ACDF-4082-93F1-903CA9284AD1}"/>
              </a:ext>
            </a:extLst>
          </p:cNvPr>
          <p:cNvSpPr txBox="1"/>
          <p:nvPr/>
        </p:nvSpPr>
        <p:spPr>
          <a:xfrm>
            <a:off x="754602" y="2092803"/>
            <a:ext cx="10821880" cy="1200329"/>
          </a:xfrm>
          <a:prstGeom prst="rect">
            <a:avLst/>
          </a:prstGeom>
          <a:noFill/>
        </p:spPr>
        <p:txBody>
          <a:bodyPr wrap="square" rtlCol="0">
            <a:spAutoFit/>
          </a:bodyPr>
          <a:lstStyle/>
          <a:p>
            <a:r>
              <a:rPr lang="en-US" dirty="0"/>
              <a:t>WE WILL MAKE A DESKTOP APPLICATION IN WHICH WHEN THE LINK OF THE WEBSITE IS PASTED, DOWNLOADING QUALITY CHOOSE AND THE DOWNLOADING LOCATION GIVEN, IT WILL DOWNLOAD THE ENTIRE AUDIO OR VIDEO FILE. IT WILL ALSO DISPLAY THE DOWNLOADING SPEED, TIME REMAINING AND PERCENTAGE DOWNLOAD COMPLETED. THE APPLICATION WILL BE A USER FRIENDLY GUI APPLICATION FOR COMPUTER SYSTEMS ONLY.</a:t>
            </a:r>
            <a:endParaRPr lang="en-IN" dirty="0"/>
          </a:p>
        </p:txBody>
      </p:sp>
      <p:sp>
        <p:nvSpPr>
          <p:cNvPr id="3" name="TextBox 2">
            <a:extLst>
              <a:ext uri="{FF2B5EF4-FFF2-40B4-BE49-F238E27FC236}">
                <a16:creationId xmlns:a16="http://schemas.microsoft.com/office/drawing/2014/main" id="{982D4481-9EA2-4CAF-9580-0895F09ADBF5}"/>
              </a:ext>
            </a:extLst>
          </p:cNvPr>
          <p:cNvSpPr txBox="1"/>
          <p:nvPr/>
        </p:nvSpPr>
        <p:spPr>
          <a:xfrm>
            <a:off x="754602" y="1384917"/>
            <a:ext cx="10821880" cy="707886"/>
          </a:xfrm>
          <a:prstGeom prst="rect">
            <a:avLst/>
          </a:prstGeom>
          <a:noFill/>
        </p:spPr>
        <p:txBody>
          <a:bodyPr wrap="square" rtlCol="0">
            <a:spAutoFit/>
          </a:bodyPr>
          <a:lstStyle/>
          <a:p>
            <a:pPr algn="ctr"/>
            <a:r>
              <a:rPr lang="en-US" sz="4000" b="1" u="sng" dirty="0"/>
              <a:t>PROBLEM STATEMENT</a:t>
            </a:r>
            <a:endParaRPr lang="en-IN" sz="4000" b="1" u="sng" dirty="0"/>
          </a:p>
        </p:txBody>
      </p:sp>
    </p:spTree>
    <p:extLst>
      <p:ext uri="{BB962C8B-B14F-4D97-AF65-F5344CB8AC3E}">
        <p14:creationId xmlns:p14="http://schemas.microsoft.com/office/powerpoint/2010/main" val="3300662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4D0BEA-C3EE-4C1F-A9D1-E5384EED4F56}"/>
              </a:ext>
            </a:extLst>
          </p:cNvPr>
          <p:cNvPicPr>
            <a:picLocks noChangeAspect="1"/>
          </p:cNvPicPr>
          <p:nvPr/>
        </p:nvPicPr>
        <p:blipFill rotWithShape="1">
          <a:blip r:embed="rId2"/>
          <a:srcRect r="8922" b="14785"/>
          <a:stretch/>
        </p:blipFill>
        <p:spPr>
          <a:xfrm>
            <a:off x="866879" y="745774"/>
            <a:ext cx="10611947" cy="5410118"/>
          </a:xfrm>
          <a:prstGeom prst="rect">
            <a:avLst/>
          </a:prstGeom>
        </p:spPr>
      </p:pic>
    </p:spTree>
    <p:extLst>
      <p:ext uri="{BB962C8B-B14F-4D97-AF65-F5344CB8AC3E}">
        <p14:creationId xmlns:p14="http://schemas.microsoft.com/office/powerpoint/2010/main" val="395400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ADACD-ACDF-4082-93F1-903CA9284AD1}"/>
              </a:ext>
            </a:extLst>
          </p:cNvPr>
          <p:cNvSpPr txBox="1"/>
          <p:nvPr/>
        </p:nvSpPr>
        <p:spPr>
          <a:xfrm>
            <a:off x="754602" y="1384917"/>
            <a:ext cx="10821880" cy="707886"/>
          </a:xfrm>
          <a:prstGeom prst="rect">
            <a:avLst/>
          </a:prstGeom>
          <a:noFill/>
        </p:spPr>
        <p:txBody>
          <a:bodyPr wrap="square" rtlCol="0">
            <a:spAutoFit/>
          </a:bodyPr>
          <a:lstStyle/>
          <a:p>
            <a:pPr algn="ctr"/>
            <a:r>
              <a:rPr lang="en-US" sz="4000" b="1" u="sng" dirty="0"/>
              <a:t>HARDWARE REQUIREMENTS</a:t>
            </a:r>
            <a:endParaRPr lang="en-IN" sz="4000" b="1" u="sng" dirty="0"/>
          </a:p>
        </p:txBody>
      </p:sp>
      <p:sp>
        <p:nvSpPr>
          <p:cNvPr id="5" name="TextBox 4">
            <a:extLst>
              <a:ext uri="{FF2B5EF4-FFF2-40B4-BE49-F238E27FC236}">
                <a16:creationId xmlns:a16="http://schemas.microsoft.com/office/drawing/2014/main" id="{F7CD18C5-C643-40F3-8A2B-485E8A05237C}"/>
              </a:ext>
            </a:extLst>
          </p:cNvPr>
          <p:cNvSpPr txBox="1"/>
          <p:nvPr/>
        </p:nvSpPr>
        <p:spPr>
          <a:xfrm>
            <a:off x="754602" y="2300797"/>
            <a:ext cx="10821880" cy="646331"/>
          </a:xfrm>
          <a:prstGeom prst="rect">
            <a:avLst/>
          </a:prstGeom>
          <a:noFill/>
        </p:spPr>
        <p:txBody>
          <a:bodyPr wrap="square" rtlCol="0">
            <a:spAutoFit/>
          </a:bodyPr>
          <a:lstStyle/>
          <a:p>
            <a:r>
              <a:rPr lang="en-US" dirty="0"/>
              <a:t>REQUIRED HARDWARE TO RUN OUR SOFTWARE WILL BE:</a:t>
            </a:r>
          </a:p>
          <a:p>
            <a:r>
              <a:rPr lang="en-US" dirty="0"/>
              <a:t>1. </a:t>
            </a:r>
            <a:endParaRPr lang="en-IN" dirty="0"/>
          </a:p>
        </p:txBody>
      </p:sp>
    </p:spTree>
    <p:extLst>
      <p:ext uri="{BB962C8B-B14F-4D97-AF65-F5344CB8AC3E}">
        <p14:creationId xmlns:p14="http://schemas.microsoft.com/office/powerpoint/2010/main" val="218991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ADACD-ACDF-4082-93F1-903CA9284AD1}"/>
              </a:ext>
            </a:extLst>
          </p:cNvPr>
          <p:cNvSpPr txBox="1"/>
          <p:nvPr/>
        </p:nvSpPr>
        <p:spPr>
          <a:xfrm>
            <a:off x="754602" y="1384917"/>
            <a:ext cx="10821880" cy="707886"/>
          </a:xfrm>
          <a:prstGeom prst="rect">
            <a:avLst/>
          </a:prstGeom>
          <a:noFill/>
        </p:spPr>
        <p:txBody>
          <a:bodyPr wrap="square" rtlCol="0">
            <a:spAutoFit/>
          </a:bodyPr>
          <a:lstStyle/>
          <a:p>
            <a:pPr algn="ctr"/>
            <a:r>
              <a:rPr lang="en-US" sz="4000" b="1" u="sng" dirty="0"/>
              <a:t>SOFTWARE REQUIREMENTS</a:t>
            </a:r>
            <a:endParaRPr lang="en-IN" sz="4000" b="1" u="sng" dirty="0"/>
          </a:p>
        </p:txBody>
      </p:sp>
      <p:sp>
        <p:nvSpPr>
          <p:cNvPr id="5" name="TextBox 4">
            <a:extLst>
              <a:ext uri="{FF2B5EF4-FFF2-40B4-BE49-F238E27FC236}">
                <a16:creationId xmlns:a16="http://schemas.microsoft.com/office/drawing/2014/main" id="{F7CD18C5-C643-40F3-8A2B-485E8A05237C}"/>
              </a:ext>
            </a:extLst>
          </p:cNvPr>
          <p:cNvSpPr txBox="1"/>
          <p:nvPr/>
        </p:nvSpPr>
        <p:spPr>
          <a:xfrm>
            <a:off x="754602" y="2300797"/>
            <a:ext cx="10821880" cy="646331"/>
          </a:xfrm>
          <a:prstGeom prst="rect">
            <a:avLst/>
          </a:prstGeom>
          <a:noFill/>
        </p:spPr>
        <p:txBody>
          <a:bodyPr wrap="square" rtlCol="0">
            <a:spAutoFit/>
          </a:bodyPr>
          <a:lstStyle/>
          <a:p>
            <a:r>
              <a:rPr lang="en-US" dirty="0"/>
              <a:t>REQUIRED SOFTWARE TO RUN OUR SOFTWARE WILL BE:</a:t>
            </a:r>
          </a:p>
          <a:p>
            <a:r>
              <a:rPr lang="en-US" dirty="0"/>
              <a:t>1. </a:t>
            </a:r>
            <a:endParaRPr lang="en-IN" dirty="0"/>
          </a:p>
        </p:txBody>
      </p:sp>
    </p:spTree>
    <p:extLst>
      <p:ext uri="{BB962C8B-B14F-4D97-AF65-F5344CB8AC3E}">
        <p14:creationId xmlns:p14="http://schemas.microsoft.com/office/powerpoint/2010/main" val="261871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ADACD-ACDF-4082-93F1-903CA9284AD1}"/>
              </a:ext>
            </a:extLst>
          </p:cNvPr>
          <p:cNvSpPr txBox="1"/>
          <p:nvPr/>
        </p:nvSpPr>
        <p:spPr>
          <a:xfrm>
            <a:off x="754602" y="1384917"/>
            <a:ext cx="10821880" cy="707886"/>
          </a:xfrm>
          <a:prstGeom prst="rect">
            <a:avLst/>
          </a:prstGeom>
          <a:noFill/>
        </p:spPr>
        <p:txBody>
          <a:bodyPr wrap="square" rtlCol="0">
            <a:spAutoFit/>
          </a:bodyPr>
          <a:lstStyle/>
          <a:p>
            <a:pPr algn="ctr"/>
            <a:r>
              <a:rPr lang="en-US" sz="4000" b="1" u="sng" dirty="0"/>
              <a:t>IMPLEMENTATION</a:t>
            </a:r>
            <a:endParaRPr lang="en-IN" sz="4000" b="1" u="sng" dirty="0"/>
          </a:p>
        </p:txBody>
      </p:sp>
      <p:sp>
        <p:nvSpPr>
          <p:cNvPr id="5" name="TextBox 4">
            <a:extLst>
              <a:ext uri="{FF2B5EF4-FFF2-40B4-BE49-F238E27FC236}">
                <a16:creationId xmlns:a16="http://schemas.microsoft.com/office/drawing/2014/main" id="{F7CD18C5-C643-40F3-8A2B-485E8A05237C}"/>
              </a:ext>
            </a:extLst>
          </p:cNvPr>
          <p:cNvSpPr txBox="1"/>
          <p:nvPr/>
        </p:nvSpPr>
        <p:spPr>
          <a:xfrm>
            <a:off x="754602" y="2300797"/>
            <a:ext cx="10821880" cy="369332"/>
          </a:xfrm>
          <a:prstGeom prst="rect">
            <a:avLst/>
          </a:prstGeom>
          <a:noFill/>
        </p:spPr>
        <p:txBody>
          <a:bodyPr wrap="square" rtlCol="0">
            <a:spAutoFit/>
          </a:bodyPr>
          <a:lstStyle/>
          <a:p>
            <a:r>
              <a:rPr lang="en-US" dirty="0"/>
              <a:t>THE PROJECT WILL BE IMPLEMENTED USING PYTHON 3.6 </a:t>
            </a:r>
            <a:endParaRPr lang="en-IN" dirty="0"/>
          </a:p>
        </p:txBody>
      </p:sp>
    </p:spTree>
    <p:extLst>
      <p:ext uri="{BB962C8B-B14F-4D97-AF65-F5344CB8AC3E}">
        <p14:creationId xmlns:p14="http://schemas.microsoft.com/office/powerpoint/2010/main" val="228681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ADACD-ACDF-4082-93F1-903CA9284AD1}"/>
              </a:ext>
            </a:extLst>
          </p:cNvPr>
          <p:cNvSpPr txBox="1"/>
          <p:nvPr/>
        </p:nvSpPr>
        <p:spPr>
          <a:xfrm>
            <a:off x="754602" y="1384917"/>
            <a:ext cx="10821880" cy="707886"/>
          </a:xfrm>
          <a:prstGeom prst="rect">
            <a:avLst/>
          </a:prstGeom>
          <a:noFill/>
        </p:spPr>
        <p:txBody>
          <a:bodyPr wrap="square" rtlCol="0">
            <a:spAutoFit/>
          </a:bodyPr>
          <a:lstStyle/>
          <a:p>
            <a:pPr algn="ctr"/>
            <a:r>
              <a:rPr lang="en-US" sz="4000" b="1" u="sng" dirty="0"/>
              <a:t>CONCLUSION</a:t>
            </a:r>
            <a:endParaRPr lang="en-IN" sz="4000" b="1" u="sng" dirty="0"/>
          </a:p>
        </p:txBody>
      </p:sp>
      <p:sp>
        <p:nvSpPr>
          <p:cNvPr id="5" name="TextBox 4">
            <a:extLst>
              <a:ext uri="{FF2B5EF4-FFF2-40B4-BE49-F238E27FC236}">
                <a16:creationId xmlns:a16="http://schemas.microsoft.com/office/drawing/2014/main" id="{F7CD18C5-C643-40F3-8A2B-485E8A05237C}"/>
              </a:ext>
            </a:extLst>
          </p:cNvPr>
          <p:cNvSpPr txBox="1"/>
          <p:nvPr/>
        </p:nvSpPr>
        <p:spPr>
          <a:xfrm>
            <a:off x="754602" y="2300797"/>
            <a:ext cx="10821880" cy="4524315"/>
          </a:xfrm>
          <a:prstGeom prst="rect">
            <a:avLst/>
          </a:prstGeom>
          <a:noFill/>
        </p:spPr>
        <p:txBody>
          <a:bodyPr wrap="square" rtlCol="0">
            <a:spAutoFit/>
          </a:bodyPr>
          <a:lstStyle/>
          <a:p>
            <a:r>
              <a:rPr lang="en-US" dirty="0"/>
              <a:t>WHEN IMPLEMENTED SUCCESSFULLY IT WILL BE USEFUL TO EVERYONE WHO REQUIRES TO DOWNLOAD AUDIO/VIDEOS FOR ANY PURPOSE. </a:t>
            </a:r>
          </a:p>
          <a:p>
            <a:r>
              <a:rPr lang="en-US" dirty="0"/>
              <a:t>MAJOR TARGET AUDIENCE WILL BE:</a:t>
            </a:r>
          </a:p>
          <a:p>
            <a:pPr marL="800100" lvl="1" indent="-342900">
              <a:buAutoNum type="arabicPeriod"/>
            </a:pPr>
            <a:r>
              <a:rPr lang="en-US" dirty="0"/>
              <a:t>STUDENTS- PARENTS WHO WANT THEIR CHILDREN NOT TO USE INTERNET THROUGHOUT DUE TO DISTRACTION OVER IT MIGHT GET THEIR CHILDREN THE AUDIO/VIDEO DOWNLOADED SO THAT THEIR NEITHE THEIR PROGRESS IS STOPPED NOR THEIR TIME IS BEING WASTED ON INTERNET.</a:t>
            </a:r>
          </a:p>
          <a:p>
            <a:pPr marL="800100" lvl="1" indent="-342900">
              <a:buAutoNum type="arabicPeriod"/>
            </a:pPr>
            <a:r>
              <a:rPr lang="en-US" dirty="0"/>
              <a:t>WORKING PROFESSIONAL WHO KEEPS ON TRAVELLING AND DUE TO TRAVEL MIGHT NOT HAVE REGULAR INTERNET CONNECTION THROUGHOUT LIKE IN FLIGHTS, MAY DOWNLOAD THE REQUIRED AUDIO/VIDEO SO AS TO SAVE THEIR TIME.</a:t>
            </a:r>
          </a:p>
          <a:p>
            <a:pPr marL="800100" lvl="1" indent="-342900">
              <a:buAutoNum type="arabicPeriod"/>
            </a:pPr>
            <a:r>
              <a:rPr lang="en-US" dirty="0"/>
              <a:t>MUSIC LOVERS CAN KEEP THEIR FAVOURITE SONGS WITH THEM SO THAT WHENEVER THE WANT TO HEAR IT THE DON’T HAVE TO WASTE THEIR INTERNET DATA.</a:t>
            </a:r>
          </a:p>
          <a:p>
            <a:pPr marL="800100" lvl="1" indent="-342900">
              <a:buAutoNum type="arabicPeriod"/>
            </a:pPr>
            <a:r>
              <a:rPr lang="en-US" dirty="0"/>
              <a:t>OLD AGED PEOPLE WHO ARE NOT FAMILIAR WITH INTERNET BUT WANT TO HEAR MUSICS LIKE BHAJAN, CLASSICAL MUSIC, GHAZALS ETC FREQUENTLY CAN GET THEM DOWNLOADED FROM THEIR FAMILY MEMBERS SO AS TO HEAR THEM WHENEVER THE WANT TO HEAR IT</a:t>
            </a:r>
          </a:p>
          <a:p>
            <a:pPr marL="800100" lvl="1" indent="-342900">
              <a:buAutoNum type="arabicPeriod"/>
            </a:pPr>
            <a:r>
              <a:rPr lang="en-US" dirty="0"/>
              <a:t>STUDENTS WHO WANT TO USE SOME SORT OF VIDEO FROM ANY WEBSITE IN THEIR PRESENTATIONS CAN EASILY DOWNLOAD IT FROM ANY WEBSIT AND USE IT.</a:t>
            </a:r>
            <a:endParaRPr lang="en-IN" dirty="0"/>
          </a:p>
        </p:txBody>
      </p:sp>
    </p:spTree>
    <p:extLst>
      <p:ext uri="{BB962C8B-B14F-4D97-AF65-F5344CB8AC3E}">
        <p14:creationId xmlns:p14="http://schemas.microsoft.com/office/powerpoint/2010/main" val="960298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450</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SHANKAR PANDEY</dc:creator>
  <cp:lastModifiedBy>VINAY SHANKAR PANDEY</cp:lastModifiedBy>
  <cp:revision>1</cp:revision>
  <dcterms:created xsi:type="dcterms:W3CDTF">2021-09-04T07:29:07Z</dcterms:created>
  <dcterms:modified xsi:type="dcterms:W3CDTF">2021-09-04T08:07:56Z</dcterms:modified>
</cp:coreProperties>
</file>