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5E88-1ADB-C043-9CC2-1E205C905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24823-AB77-F84A-8904-7BA7462EA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0F7-7CE6-1C4A-A7E2-E68C74DE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E73F-59CF-E645-9C00-666D53D6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9273-8013-8647-9046-E07758D2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16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E5B-07A8-A94B-8EC1-53B04CA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7E0-A840-F141-8AA8-087D1147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9000-F639-FF41-BCA8-22CE1E8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04CD-F2D6-044E-98C4-7B2766EA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CBF5-3B57-2244-A345-1D1E30F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079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91E11-44E9-284F-9FB3-500C4FE5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E533-C1DA-B148-9B3F-20730166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B486-1AB8-D740-ACD2-8047982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ECB9-5C9C-9441-977D-5993D40C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51375-2FFF-1748-BAE3-468EE2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07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0051-149A-724D-9449-BC6F8202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7DA3-AF53-4A41-A454-9BEBEF16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1850-BB17-7845-AA2B-F44A8C4E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B58D-6D86-3749-AE37-28E2CF8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58E6-187C-2E4D-BBC0-0F200601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19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61A0-EFB9-964D-AB10-2A6FC4D2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6B56-E57A-BE47-ABB3-09A8C3AB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C0BF-2DC0-034A-B2B2-058CCCF2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F693-5C2D-724C-B9D1-AA8AAE44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02A0-BFD9-D246-87D5-603ED1A6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31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7C79-95F9-2540-9C09-2964364C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0DDB-3F35-EF4F-A608-58397066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D12F8-BA46-F941-A6DA-93D49C832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1ECC-51D6-8E4A-98BF-8780F52D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20316-57F4-4C43-8CE6-5A9BFE25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FA48-592D-1647-841D-8EA158A7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72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18E1-1C2A-8B40-BED3-C75D3CD5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2DB0-B73B-054A-B2E0-F4381A4C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89AB9-90CA-9A40-9F52-7A49F159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9777-E8C7-6647-ABF4-D33047FFA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6302F-E9EB-F540-8711-A36AD83F1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CFF62-BBCC-194F-9121-535B152A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1078E-3A6C-9D4A-A4DA-D7E53A7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DAD85-83EC-3448-A84D-606588C3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13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3D4-2DE4-8E47-A7E3-4891551B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85507-5DA9-6A44-8F06-3D33924D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0A7DC-491C-594E-A673-1B16F639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F75E1-9B12-2A4F-B94D-898B1E7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53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A5A0A-02FE-FE49-967D-A6E478D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C481B-8081-504E-AD34-4622C523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5DEE1-CC32-6445-9757-2D5C6F82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63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05E-3778-8F41-9D38-4A7CA975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AF30-0FA9-FF44-809D-7485F22C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8FCE7-F92D-5C4C-8808-E7092166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9757-76C1-1B40-84D9-1122B0E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BEE3-F818-114C-9890-4F851546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D05E6-FE2D-594D-BEC2-8EB600F6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58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F705-A51B-324E-BA90-60CD811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C0B39-4DBF-E74D-8888-227AE30AC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15C9B-4FD6-EA49-8C11-A3153366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716B-F0DF-E84E-BA7D-1B3FAF33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CB2F-90B3-764B-9491-883ED13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1590-55D2-D54A-880D-788951E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9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CAD0-C578-9748-903C-F14BAFE7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2ABA-785C-EC43-9EBA-C9D0EBFC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67F5-51FC-2A43-9E2B-46310809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B929-0B2A-584A-AF70-634C9C6BE42B}" type="datetimeFigureOut">
              <a:rPr lang="en-CN" smtClean="0"/>
              <a:t>2020/2/27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9833-0CA3-9743-9A66-0FBB9CC8A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ED2B-D0B3-DA43-8643-21B79EDE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6963-74B3-F64C-9F2C-B0003B774B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2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4AE-C5EF-FE4C-8321-938811BF8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Calculator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91688-F7CF-C04C-ABA0-75D70191C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How to use your electronic brain</a:t>
            </a:r>
          </a:p>
        </p:txBody>
      </p:sp>
    </p:spTree>
    <p:extLst>
      <p:ext uri="{BB962C8B-B14F-4D97-AF65-F5344CB8AC3E}">
        <p14:creationId xmlns:p14="http://schemas.microsoft.com/office/powerpoint/2010/main" val="10344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27E7-68DA-7C42-B9CE-E2B0815B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B582-B61C-A945-8A08-FB15A6E1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75592-2B38-A648-833A-7A7AD93B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098550"/>
            <a:ext cx="9271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0CEF-45B7-B142-BA55-6F06F4EE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8F1E-144F-1D49-9A53-ACE50168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 Templates as much as possible</a:t>
            </a:r>
          </a:p>
          <a:p>
            <a:r>
              <a:rPr lang="en-CN" dirty="0"/>
              <a:t>Use Brackets</a:t>
            </a:r>
          </a:p>
          <a:p>
            <a:r>
              <a:rPr lang="en-CN" dirty="0"/>
              <a:t>U</a:t>
            </a:r>
            <a:r>
              <a:rPr lang="en-US" dirty="0"/>
              <a:t>s</a:t>
            </a:r>
            <a:r>
              <a:rPr lang="en-CN" dirty="0"/>
              <a:t>e Table</a:t>
            </a:r>
          </a:p>
          <a:p>
            <a:r>
              <a:rPr lang="en-CN" dirty="0"/>
              <a:t>Try to do just one calculation</a:t>
            </a:r>
          </a:p>
          <a:p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ANS button recalls the last answer</a:t>
            </a:r>
          </a:p>
          <a:p>
            <a:r>
              <a:rPr lang="en-CN" dirty="0"/>
              <a:t>F</a:t>
            </a:r>
            <a:r>
              <a:rPr lang="en-US" dirty="0" err="1"/>
              <a:t>i</a:t>
            </a:r>
            <a:r>
              <a:rPr lang="en-CN" dirty="0"/>
              <a:t>nd the Standard Form button </a:t>
            </a:r>
          </a:p>
        </p:txBody>
      </p:sp>
    </p:spTree>
    <p:extLst>
      <p:ext uri="{BB962C8B-B14F-4D97-AF65-F5344CB8AC3E}">
        <p14:creationId xmlns:p14="http://schemas.microsoft.com/office/powerpoint/2010/main" val="92922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674F-7178-0F4F-98AE-502245B6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57"/>
            <a:ext cx="10515600" cy="733315"/>
          </a:xfrm>
        </p:spPr>
        <p:txBody>
          <a:bodyPr>
            <a:normAutofit/>
          </a:bodyPr>
          <a:lstStyle/>
          <a:p>
            <a:r>
              <a:rPr lang="en-CN" sz="3200" dirty="0"/>
              <a:t>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9CC0A-0885-BC49-9E14-8C5BFCD99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9972"/>
                <a:ext cx="10515600" cy="49685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N" dirty="0"/>
                  <a:t>Fraction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CN" dirty="0"/>
                  <a:t>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201</m:t>
                        </m:r>
                      </m:den>
                    </m:f>
                  </m:oMath>
                </a14:m>
                <a:r>
                  <a:rPr lang="en-CN" dirty="0"/>
                  <a:t>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CN" dirty="0"/>
              </a:p>
              <a:p>
                <a:r>
                  <a:rPr lang="en-CN" dirty="0"/>
                  <a:t>Squre, squre root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ad>
                      <m:radPr>
                        <m:degHide m:val="on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0.038</m:t>
                        </m:r>
                      </m:e>
                    </m:rad>
                  </m:oMath>
                </a14:m>
                <a:r>
                  <a:rPr lang="en-CN" dirty="0"/>
                  <a:t>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N" dirty="0"/>
                  <a:t> 29</a:t>
                </a:r>
                <a:r>
                  <a:rPr lang="en-CN" baseline="30000" dirty="0"/>
                  <a:t>2 </a:t>
                </a:r>
                <a:r>
                  <a:rPr lang="en-CN" dirty="0"/>
                  <a:t>, 19</a:t>
                </a:r>
                <a:r>
                  <a:rPr lang="en-CN" baseline="30000" dirty="0"/>
                  <a:t>2</a:t>
                </a:r>
              </a:p>
              <a:p>
                <a:pPr/>
                <a:r>
                  <a:rPr lang="en-CN" dirty="0"/>
                  <a:t>Minus &amp; Negative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:−3 × 8</m:t>
                    </m:r>
                  </m:oMath>
                </a14:m>
                <a:r>
                  <a:rPr lang="en-CN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CN" dirty="0"/>
              </a:p>
              <a:p>
                <a:r>
                  <a:rPr lang="en-CN" dirty="0"/>
                  <a:t>Exponents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(</m:t>
                        </m:r>
                        <m:f>
                          <m:f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CN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CN" dirty="0"/>
              </a:p>
              <a:p>
                <a:r>
                  <a:rPr lang="en-CN" dirty="0"/>
                  <a:t>Trignomitry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func>
                  </m:oMath>
                </a14:m>
                <a:r>
                  <a:rPr lang="en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11.8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°,</m:t>
                        </m:r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°,</m:t>
                        </m:r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0.9,</m:t>
                        </m:r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func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9CC0A-0885-BC49-9E14-8C5BFCD99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9972"/>
                <a:ext cx="10515600" cy="4968580"/>
              </a:xfrm>
              <a:blipFill>
                <a:blip r:embed="rId2"/>
                <a:stretch>
                  <a:fillRect l="-844" t="-22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BC1-0ABA-BE44-BBD1-8AF162D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 Brackets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89E25-9F37-C744-A778-8FAA1A52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292"/>
            <a:ext cx="97282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D2F20-07F1-1944-AA6C-E10BEAA0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38342"/>
            <a:ext cx="9652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DF78-82D5-AE47-AD44-EFD009D9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</a:t>
            </a:r>
            <a:r>
              <a:rPr lang="en-US" dirty="0"/>
              <a:t>s</a:t>
            </a:r>
            <a:r>
              <a:rPr lang="en-CN" dirty="0"/>
              <a:t>e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251FA-BA48-734E-86D9-13069B1DE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715"/>
            <a:ext cx="10515600" cy="2765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06C40-DEE7-F244-9FC5-450D9FCA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4224975"/>
            <a:ext cx="97282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2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4483-1C36-114C-942B-9DF6131C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Try to do one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176C71-BA67-A04E-808A-9E538992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570"/>
            <a:ext cx="94361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3CFB0-B71B-904A-BDA5-33482FBC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93091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E3F80-1CF3-F44F-B8C1-B9E32399E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9324"/>
            <a:ext cx="953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867-AFB4-F049-8603-EAE6788F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ANS button recalls the last 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64FF2-02AE-DF4D-8EE4-5C3CD06F7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038"/>
            <a:ext cx="9588500" cy="86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46A88-33A1-6A48-BAA4-F58AFB62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762"/>
            <a:ext cx="9017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EDDF-3C81-BB4C-8ACA-F5DB5371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Standard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F6E12-7569-004A-943C-D3D18027D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224"/>
            <a:ext cx="8737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49A7D-C524-B247-9B85-AFA14F8D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895600"/>
            <a:ext cx="84201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6EFAFD-0F4C-F643-940C-33C78FD5A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6726"/>
            <a:ext cx="8407400" cy="52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E2D9C-06C2-1A4B-871B-9C3BE86C963C}"/>
                  </a:ext>
                </a:extLst>
              </p:cNvPr>
              <p:cNvSpPr txBox="1"/>
              <p:nvPr/>
            </p:nvSpPr>
            <p:spPr>
              <a:xfrm>
                <a:off x="987552" y="4949952"/>
                <a:ext cx="6912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9.7</m:t>
                      </m:r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E2D9C-06C2-1A4B-871B-9C3BE86C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4949952"/>
                <a:ext cx="6912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99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1D5C-B94F-7D4E-92D4-ED90A66F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D7A6-1B88-684A-940E-8E10FCFC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09E0C-4511-694A-9821-B82AD1C6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06159"/>
            <a:ext cx="98171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128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Calculator Section</vt:lpstr>
      <vt:lpstr>Key Points</vt:lpstr>
      <vt:lpstr>Template</vt:lpstr>
      <vt:lpstr>Use Brackets</vt:lpstr>
      <vt:lpstr>Use Table</vt:lpstr>
      <vt:lpstr>Try to do one calculation</vt:lpstr>
      <vt:lpstr>The ANS button recalls the last answer</vt:lpstr>
      <vt:lpstr>Standard 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Section</dc:title>
  <dc:creator>George Wang</dc:creator>
  <cp:lastModifiedBy>George Wang</cp:lastModifiedBy>
  <cp:revision>27</cp:revision>
  <dcterms:created xsi:type="dcterms:W3CDTF">2020-02-27T16:18:38Z</dcterms:created>
  <dcterms:modified xsi:type="dcterms:W3CDTF">2020-02-27T23:05:29Z</dcterms:modified>
</cp:coreProperties>
</file>