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EB35-8C8D-AE4D-AD26-6512D0EB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29955-FF61-F445-988B-BAF97F0C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4679-9528-CC47-8BD9-36F0F7D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6A5D-77E8-1A40-B39A-DDF3DDB6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FFA-F8E8-3046-8100-DFFEB5EF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257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5216-C701-F24D-BB48-1B6EBC94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824E-14D1-F94E-B978-3DA08611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54B4-7E76-1F47-AF0A-C7BCDF91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1BF1-0C7A-CC44-8CA0-AB8F0026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5D9D-CDF6-B246-89B1-16775F33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4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8508-E9BF-0C40-96C1-65301788E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42F10-95A6-724A-9C96-91F52DD7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6AF3-D83A-314C-A3FB-A37430D3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56AA-96DB-A14B-9C2C-8BB80239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0433-C0C4-4940-A397-BBE48935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05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1BFD-8CD5-644A-A185-770C9BFD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2974-0250-9C4F-9E6C-14EDE097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E9BD-B746-D043-A3B2-9D3B804B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D089-5ECE-7B42-B191-B38857A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7627-677E-5740-9ADD-36E1AB5D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4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EB5E-9AD1-4B49-9852-ADDEF1F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7E24-3A9C-9344-A518-310B7C63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F476-442E-7649-A13E-DE2B8377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180A-9E0D-2047-93FC-1F896EB7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816A-14C8-7444-9D34-DEEE8B94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1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057D-8270-894C-902A-2A5BF695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85C0-A1EB-F447-ABF9-BDB5509F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D795C-1183-4040-98B7-D56FD05E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6E7E-774F-2B49-AA05-B2F37243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EA83-349F-974A-A933-380DA25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120A7-131C-C24A-B979-5540674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1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3DED-E8F3-4849-88BA-6D070092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6287-2EB8-694C-8910-1A0712CC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0E76-C288-5944-970A-CEC7107C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B7EE7-25C2-514D-BFBA-64A2DFE20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DB1E7-2884-E24D-ABC4-6B9C185C0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17215-2003-A149-9CD8-B06F42F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AC647-C072-3446-9E95-75642BBA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F01FB-87DB-F347-9689-446F4F85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12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F20D-6C14-5A44-A09E-F71DAD91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90EB-6439-8240-87C6-68962CD6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A89D-8BCD-9741-AADA-08BA835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93432-DFB9-774C-A579-AFBAE4E6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58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2DE4D-C42F-7741-8FA5-F40AFF28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4365E-97E2-FF45-BB50-3357CFD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7C82-7485-0E41-9BA9-4C786FD1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402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30E1-DCAB-7F4C-9F6E-4FFECE34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6A4-7A46-4F46-9991-DD04488D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6B58-1CB2-4248-A3A4-8D8320CD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ED1F-29A9-5A48-84CE-239B70A0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0F64-6255-114B-A333-DCF8611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B661D-57D6-DE48-B492-42A6F5BC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1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4C97-E1C4-834B-A6E5-57CE6CB8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1065-6718-CD47-A528-B2D509B0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F880-E4AD-8844-ABB5-AACB5CFD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E2AF9-E73A-0349-9940-1381040C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5B71-B17C-894F-9EB8-DBD70CAE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B246-22E0-2845-9944-ABBE081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732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7CC3-D47B-7B4D-8A20-0577B5F1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9901-4D90-7E45-BF40-A1092306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6358-AD72-4942-A000-96C9A424C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2802-CBAB-A344-9DE1-EECFAB467C90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FDC0-9421-534D-A0AE-F546B4350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7241-E735-5B4C-A64F-AAFCA610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954C-BF67-124C-8571-733CACB7D0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151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3F89-3ECE-2349-B11E-9B4654C6E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1022C-E489-F54B-BAAF-2F3A6AF5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IGCSE Math</a:t>
            </a:r>
          </a:p>
        </p:txBody>
      </p:sp>
    </p:spTree>
    <p:extLst>
      <p:ext uri="{BB962C8B-B14F-4D97-AF65-F5344CB8AC3E}">
        <p14:creationId xmlns:p14="http://schemas.microsoft.com/office/powerpoint/2010/main" val="17863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70E0-4F91-EB43-B6BA-B92EFE3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088"/>
            <a:ext cx="10515600" cy="4351338"/>
          </a:xfrm>
        </p:spPr>
        <p:txBody>
          <a:bodyPr/>
          <a:lstStyle/>
          <a:p>
            <a:r>
              <a:rPr lang="en-CN" dirty="0"/>
              <a:t>An expression such as </a:t>
            </a:r>
            <a:r>
              <a:rPr lang="en-CN" b="1" dirty="0"/>
              <a:t>4x – 9</a:t>
            </a:r>
            <a:r>
              <a:rPr lang="en-CN" dirty="0"/>
              <a:t>, in which the variable is x, is called “</a:t>
            </a:r>
            <a:r>
              <a:rPr lang="en-CN" b="1" dirty="0"/>
              <a:t>a function of x</a:t>
            </a:r>
            <a:r>
              <a:rPr lang="en-CN" dirty="0"/>
              <a:t>”. Its numerical value depends on the value of </a:t>
            </a:r>
            <a:r>
              <a:rPr lang="en-CN" b="1" dirty="0"/>
              <a:t>x</a:t>
            </a:r>
            <a:r>
              <a:rPr lang="en-CN" dirty="0"/>
              <a:t>. We sometimes write </a:t>
            </a:r>
            <a:r>
              <a:rPr lang="en-CN" b="1" dirty="0"/>
              <a:t>f(x) = 4x – 9</a:t>
            </a:r>
            <a:r>
              <a:rPr lang="en-CN" dirty="0"/>
              <a:t>, or </a:t>
            </a:r>
            <a:r>
              <a:rPr lang="en-CN" b="1" dirty="0"/>
              <a:t>f: x ↦ 4x – 9</a:t>
            </a:r>
            <a:r>
              <a:rPr lang="en-CN" dirty="0"/>
              <a:t>.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226C-4E7D-D04B-87FB-EFBE3595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" y="1778000"/>
            <a:ext cx="5686002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3EA3C-220C-6849-B936-C4AB4147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7999"/>
            <a:ext cx="5597770" cy="47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3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5B2F-F9E7-D946-ADBB-4BFD5AD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92A82-F7B3-974E-A39F-D33BF78D2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538854"/>
            <a:ext cx="6070600" cy="422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8B8DD2-5C27-1B4F-B35A-E8267C5F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66318"/>
            <a:ext cx="7477125" cy="2272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8B94D-633C-274B-BD73-25C404A9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538854"/>
            <a:ext cx="6235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DCA6-BD83-6E4D-8DDB-68397F22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0239-F5A0-1D4D-A5DE-F22CBCFA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6D2C-B492-0B44-87EF-1DAD7D5E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6" y="373063"/>
            <a:ext cx="59817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C65E-8D6F-E44F-8CE1-A0F149B7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BEF1-68C8-A445-AB8F-FB726206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FC65F-FB81-214E-8913-A94989FC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60" y="0"/>
            <a:ext cx="913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E12F-143A-194D-A57B-D9A7C06A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90FF-7B0A-744D-9E59-22B73763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4FF4E-711A-9A42-A7AD-42F2FFB4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11" y="0"/>
            <a:ext cx="864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8 Presentation</dc:title>
  <dc:creator>George Wang</dc:creator>
  <cp:lastModifiedBy>George Wang</cp:lastModifiedBy>
  <cp:revision>12</cp:revision>
  <dcterms:created xsi:type="dcterms:W3CDTF">2020-03-08T22:31:49Z</dcterms:created>
  <dcterms:modified xsi:type="dcterms:W3CDTF">2020-03-11T01:26:54Z</dcterms:modified>
</cp:coreProperties>
</file>