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E84-1D8B-7D42-B909-52986FCD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1346-EB45-C642-B69D-66DFFF32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A9C0-845E-CC47-B608-6428C07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CE1D-9CD0-EE45-8196-7C4D2174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971E-6D73-5A4A-8BE3-307393D7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77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8A95-B084-C042-9654-41C22655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2F3E2-FDB6-BD42-B456-52968BD7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65EE-9BD7-F345-A240-F5444A7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F7E6-24F3-0841-857F-3F62D5CD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27D0-D545-474F-A359-3B6FC704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52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4A885-3EB3-A844-9D72-1D43500EC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96693-115F-7C48-9C2F-EE4899569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F433-EB15-1344-9E9A-699CD737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E341-C123-1546-A44B-F1F98AF6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0039-D801-9943-8168-B43BAE64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471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A61A-2A8D-834C-AC6F-1AF0DA07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B07D-D75E-2542-AA25-DDD20C15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A647-B934-8A4F-8A59-158FB4AD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D0BF-5716-CD4D-873D-6B58A20F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E26C-09E8-7641-AFF4-83F17F1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68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2E1E-ECAD-024E-A308-2FA3D5B7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6185-89EC-A549-83CF-6B740948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CB6C-6ABE-C84B-8EFE-50E723C4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2C5D-0F0A-6540-A0E6-8BC0C7BE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12EA-F709-6545-90A7-AB345E2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23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051B-7399-5747-B569-57D5AF3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9C94-B5F1-7B4C-B8FA-FAE0FBA3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64E94-7C75-8B44-A502-88C69A12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D32B-C2C8-C248-B76E-3E841C83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ED0B-BB37-444C-A927-3D1E60E5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6C50E-6C30-E040-8FC8-090481F4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59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052F-AE1F-CB41-BA5B-D6DF751B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BCC6-BEDF-424D-9924-E49EA85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4119-2895-D84A-953B-A49DBDA4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C851-344C-2646-8D4B-C928A8B1F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4CB37-80AC-BF42-A62A-CF5113CAA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8C0DE-F706-CA4D-BE29-BB1DB5B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C68F-033D-7C4C-9EBD-B666573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19047-6BE7-DE4B-A6C3-5778D36D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E1C1-312A-BD46-9B48-190330E1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2A45-F1BD-7042-89E9-5B67EAD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B11F3-987B-2E45-B604-48C6D96B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D6010-BFF9-D54E-A415-DC45C268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7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008D9-9C47-CF42-8A2C-CFCCDE7E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47168-2E26-F549-BB58-E8518A4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829C-6AEB-5447-B4E9-BA13089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79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60C5-2733-924B-8FFF-7ECA504A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8DB8-351A-A842-9A0D-2552B532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2E966-6D70-CB4E-98D8-284BF841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9D702-6326-DF40-9BAC-B7189C8C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2EE2B-1A5A-294A-8D0E-C0E2B4EE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75AD-DB46-DB4B-ABD3-CF5B2D6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50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692E-6EEF-0944-A0D7-FD4233CB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8A409-AE07-3C4A-8B31-151A60A98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6132-CD3C-3245-8A84-7BD2C6AB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3ED2-6731-0245-8F45-3D33BCB6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214E0-E7D0-B44A-8555-B9E6F42F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E693B-1630-1440-B9AC-48EE730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06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4959D-0D23-2A43-AE7B-09F330A5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7B69-7DF9-E44D-9126-0771E9D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AF49-428D-E247-8E1E-1A1FC2037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D215-0548-9045-8966-D404BDFF8489}" type="datetimeFigureOut">
              <a:rPr lang="en-CN" smtClean="0"/>
              <a:t>2020/2/25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D12A-A4FC-054A-9633-95D115D96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2004-64D0-AD40-AFE0-81150290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1019-DCE8-774D-A441-FB44BE24E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954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6359-D190-C847-AFD2-9682A0644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Graphing Inequalities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27721-2734-6A46-A12F-361CD68BF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1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7AC-916E-0644-AFE2-C0FD8AFD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Inequality signs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F3C2-801C-654A-AE6D-74EB7459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&lt;  “is smaller than”</a:t>
            </a:r>
          </a:p>
          <a:p>
            <a:r>
              <a:rPr lang="en-CN" dirty="0"/>
              <a:t>&gt;  “is greater than”</a:t>
            </a:r>
          </a:p>
          <a:p>
            <a:r>
              <a:rPr lang="en-CN" dirty="0"/>
              <a:t>≤  “is greater or equal to”</a:t>
            </a:r>
          </a:p>
          <a:p>
            <a:r>
              <a:rPr lang="en-CN" dirty="0"/>
              <a:t>≥ “is smaller or equal to 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BA92B-BF44-1C43-B816-3CFCFAF3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5599"/>
            <a:ext cx="111467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4ED1-DCA9-EA48-A6C2-5CCAF78E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Graphing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80FAB6-7A23-8349-9F80-0AA1FD0B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11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68583-77BD-AC44-82CB-DE6205E7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2540001"/>
            <a:ext cx="66294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C6BAE-3EA5-8544-AE8D-D315BD182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0" y="1111251"/>
            <a:ext cx="3390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6A1E-B840-2E46-8D06-5C090EE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65E9AB-8051-604A-A8C8-A4E2B1E5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70700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2DCDD-95E8-6F47-BE27-3CAE97FB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6850"/>
            <a:ext cx="65278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A6A24-1ECB-3D42-8C4E-97031917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48200"/>
            <a:ext cx="725170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9FDC82-8850-A14A-BCD7-522998A6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1027906"/>
            <a:ext cx="3340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5F8-AC68-DF48-A422-C6B198E4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7913-29CB-D748-9470-75A76EB7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5A24-689C-5147-BAD4-A2F6300C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2113"/>
            <a:ext cx="64516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0CD49-CB83-4247-91AE-8AC92A23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9513"/>
            <a:ext cx="6794500" cy="16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CA60A-A54D-8E4B-9E88-D0EFF1DA8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1079500"/>
            <a:ext cx="3314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88F7-8319-474D-B94F-97A06006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D45F-48E0-B84D-BD6C-1CB41A6D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9BA97-05BC-5A45-ABF1-C193EF66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18" y="0"/>
            <a:ext cx="999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8D46-9391-9F41-A3DD-F619E11F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3750-0494-A547-8CBF-FEFD6E0B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893E1-4469-E446-A8C8-54FB6938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9" y="0"/>
            <a:ext cx="9829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Graphing Inequalities</vt:lpstr>
      <vt:lpstr>Inequality signs </vt:lpstr>
      <vt:lpstr>Graphing </vt:lpstr>
      <vt:lpstr>Graphing</vt:lpstr>
      <vt:lpstr>Graphing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Inequalities</dc:title>
  <dc:creator>George Wang</dc:creator>
  <cp:lastModifiedBy>George Wang</cp:lastModifiedBy>
  <cp:revision>13</cp:revision>
  <dcterms:created xsi:type="dcterms:W3CDTF">2020-02-26T01:15:09Z</dcterms:created>
  <dcterms:modified xsi:type="dcterms:W3CDTF">2020-02-26T01:26:24Z</dcterms:modified>
</cp:coreProperties>
</file>