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4"/>
  </p:normalViewPr>
  <p:slideViewPr>
    <p:cSldViewPr snapToGrid="0" snapToObjects="1">
      <p:cViewPr varScale="1">
        <p:scale>
          <a:sx n="104" d="100"/>
          <a:sy n="104" d="100"/>
        </p:scale>
        <p:origin x="8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DF7AC-1DA5-1246-A749-099843559A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04A2B9-8F55-0545-A4B7-566F5F71C9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10402-D914-A443-A3E2-941BC006C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D341F-E9B1-6643-A375-86492620D04F}" type="datetimeFigureOut">
              <a:rPr lang="en-CN" smtClean="0"/>
              <a:t>9/15/21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846A2-8087-8346-8FB9-7D409F120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1B957F-909A-D342-B4A9-491AB9F05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15163-141A-ED45-93A4-446BE0992A4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39326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B5975-C180-464E-A030-5EB3854BD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A6FB7B-7FDF-EE4B-9330-9B2B49F5E4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AFBD3-DD8B-F041-95B8-D44D47DC0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D341F-E9B1-6643-A375-86492620D04F}" type="datetimeFigureOut">
              <a:rPr lang="en-CN" smtClean="0"/>
              <a:t>9/15/21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25288-B5CF-6A47-991E-354F07754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9F96C-EB43-3D44-8902-D4BA1FAA1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15163-141A-ED45-93A4-446BE0992A4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86046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833BDC-1DC2-C341-9588-7E5F1D2BB2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32E721-7F34-8E42-8F54-47B3CE3A93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A10E83-263A-C94A-99EF-4675F1A5B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D341F-E9B1-6643-A375-86492620D04F}" type="datetimeFigureOut">
              <a:rPr lang="en-CN" smtClean="0"/>
              <a:t>9/15/21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7D0CE-0670-5F46-97AD-A1E824627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5A1DA5-A42B-8744-A2B1-670C6B100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15163-141A-ED45-93A4-446BE0992A4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74833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5E8A9-16D3-0F47-9ED6-122B968C4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C18B3-3DC2-4043-910B-B7C05CAFA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908D0-5B5E-8244-99F3-C63A62D39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D341F-E9B1-6643-A375-86492620D04F}" type="datetimeFigureOut">
              <a:rPr lang="en-CN" smtClean="0"/>
              <a:t>9/15/21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942458-0830-8D45-8ADA-36452F90C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E30F32-D294-D54F-9BD3-AB75A6948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15163-141A-ED45-93A4-446BE0992A4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586083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1FFA4-9C63-204F-8A21-B19BFA90E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8CEE30-548C-8C4F-B241-CCD20C1464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F3E2AC-588C-854E-8A48-91C67F20B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D341F-E9B1-6643-A375-86492620D04F}" type="datetimeFigureOut">
              <a:rPr lang="en-CN" smtClean="0"/>
              <a:t>9/15/21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108EA8-AC4B-584D-9670-6E7CFB5F3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F34C46-8373-AC4C-9AA3-0BC3A4F58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15163-141A-ED45-93A4-446BE0992A4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56863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DD465-63D9-7B4B-8697-AE00AC1D1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FCB3A-D042-DF4D-9F8C-9E85F1CE72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AAF147-011E-3544-9481-24028F9048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C05367-104B-A949-9E52-FC90D41A8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D341F-E9B1-6643-A375-86492620D04F}" type="datetimeFigureOut">
              <a:rPr lang="en-CN" smtClean="0"/>
              <a:t>9/15/21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A9D923-1361-F044-A5B5-F8305E620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6227DE-8080-5847-BCD9-3F555FAE1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15163-141A-ED45-93A4-446BE0992A4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654371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C60FC-71B4-624F-BCD0-BFF657BAA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FDCF78-C43D-9F49-B81E-EE0C0780C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19AF5-B4EE-7C45-A210-E6C84558DD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2D6C3A-1BDB-FA40-AB32-34A5ADE664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57895D-FF77-504C-B1A4-4CAC2B998F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680D36-1195-C745-8A92-AD1470D6F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D341F-E9B1-6643-A375-86492620D04F}" type="datetimeFigureOut">
              <a:rPr lang="en-CN" smtClean="0"/>
              <a:t>9/15/21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B47B4B-A45E-1D4E-BADC-A72528E10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74E058-F307-4E43-A087-D9A9286EF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15163-141A-ED45-93A4-446BE0992A4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60923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CB837-18EE-C747-86C7-E8D65770C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B5B66E-9E9A-0B47-B7A4-6B9EB1A02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D341F-E9B1-6643-A375-86492620D04F}" type="datetimeFigureOut">
              <a:rPr lang="en-CN" smtClean="0"/>
              <a:t>9/15/21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49C1B4-D354-BF43-8D32-4C32E2888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F925EE-4523-F843-A10D-6692A7C06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15163-141A-ED45-93A4-446BE0992A4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75541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77AD31-0656-7846-BC42-B59441A20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D341F-E9B1-6643-A375-86492620D04F}" type="datetimeFigureOut">
              <a:rPr lang="en-CN" smtClean="0"/>
              <a:t>9/15/21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F043BC-92B2-0349-A8A9-D4837CD1A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B66558-48D3-9E46-BE87-366AA7227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15163-141A-ED45-93A4-446BE0992A4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75090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68315-C1D2-0742-AE29-8C5206476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C8304-184D-1340-AF8C-195005575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261664-5F7F-C848-8090-9517ECC497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0A22FF-E8BC-F841-97C3-1153828A9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D341F-E9B1-6643-A375-86492620D04F}" type="datetimeFigureOut">
              <a:rPr lang="en-CN" smtClean="0"/>
              <a:t>9/15/21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790813-F519-3F42-A246-06D8AB1CD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E84120-CC2B-984D-BB05-1B0B2951A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15163-141A-ED45-93A4-446BE0992A4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30061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E65CA-E8CB-A147-A307-0418D280F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183D12-2C5C-A445-BA62-3B3CF95324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9E9505-1309-4043-9C20-6723F0D6A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409BF5-CCFB-514A-AAA4-C2DD76F4B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D341F-E9B1-6643-A375-86492620D04F}" type="datetimeFigureOut">
              <a:rPr lang="en-CN" smtClean="0"/>
              <a:t>9/15/21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0C93F9-A185-FA4C-AD72-08F36FC9E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F4CC07-19F9-724B-B8FC-F6525AC42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15163-141A-ED45-93A4-446BE0992A4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48769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D11C0D-CA3D-744C-B532-A03B832CE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A2614C-2E00-BD45-90FB-2020CB602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883F1-DB66-9840-8EB6-9C7998BE35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D341F-E9B1-6643-A375-86492620D04F}" type="datetimeFigureOut">
              <a:rPr lang="en-CN" smtClean="0"/>
              <a:t>9/15/21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7DD2A-57B4-714C-B582-ABB4A67D53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FD2294-279F-5C4E-83E0-262BA8E5CA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F15163-141A-ED45-93A4-446BE0992A4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95563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EC2B6-F123-7F45-869A-3F0DBDD4BC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N" dirty="0"/>
              <a:t>Interest Rates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2C8525-71F5-2E4D-8AAC-88C760B3E8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13346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16123-CF9F-2747-B5DE-3BDF5E991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3024"/>
            <a:ext cx="10515600" cy="5603939"/>
          </a:xfrm>
        </p:spPr>
        <p:txBody>
          <a:bodyPr>
            <a:normAutofit/>
          </a:bodyPr>
          <a:lstStyle/>
          <a:p>
            <a:r>
              <a:rPr lang="en-US" dirty="0"/>
              <a:t> Simple interest is determined by multiplying the daily interest rate by the principal by the number of days that elapse between payments.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Simple Interest = P × I × N</a:t>
            </a:r>
          </a:p>
          <a:p>
            <a:endParaRPr lang="en-US" dirty="0"/>
          </a:p>
          <a:p>
            <a:r>
              <a:rPr lang="en-US" b="1" dirty="0"/>
              <a:t>where:</a:t>
            </a:r>
          </a:p>
          <a:p>
            <a:r>
              <a:rPr lang="en-US" dirty="0"/>
              <a:t>P=principle</a:t>
            </a:r>
          </a:p>
          <a:p>
            <a:r>
              <a:rPr lang="en-US" dirty="0"/>
              <a:t>I=daily interest rate</a:t>
            </a:r>
          </a:p>
          <a:p>
            <a:r>
              <a:rPr lang="en-US" dirty="0"/>
              <a:t>N=number of days between payments 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844749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3FECE-F9FB-6C44-BED5-C1580CB77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68096"/>
            <a:ext cx="10515600" cy="5408867"/>
          </a:xfrm>
        </p:spPr>
        <p:txBody>
          <a:bodyPr/>
          <a:lstStyle/>
          <a:p>
            <a:r>
              <a:rPr lang="en-US" dirty="0"/>
              <a:t>Compound interest (or compounding interest) is interest calculated on the initial principal, which also includes all of the accumulated interest of previous periods of a deposit or loan.</a:t>
            </a:r>
            <a:endParaRPr lang="en-CN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1446C8DE-E3D6-D647-87B1-79ED73762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724" y="1930606"/>
            <a:ext cx="7281863" cy="4927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842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E353A-2079-BB47-9434-5FF00F2CC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1836C-7D7A-3446-BA6A-CC3378708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D980E7-EEE8-F243-A149-0D3C90171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25" y="3886994"/>
            <a:ext cx="12957966" cy="21034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093E89B-6DC8-E845-9784-A6A1667022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325"/>
            <a:ext cx="11849100" cy="353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485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812A6-2D16-A645-9D54-54F9B45D3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CE33D-DAE7-1348-ACA4-7F51BA66E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4459BE-CA30-A54C-93CD-032CD4F1A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806" y="296665"/>
            <a:ext cx="11764194" cy="27880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AF1848E-4CAF-DE47-9C86-F637FBC162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933" y="4001294"/>
            <a:ext cx="11404134" cy="1733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067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83</Words>
  <Application>Microsoft Macintosh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Interest Rates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Interest Rates </dc:title>
  <dc:creator>George Wang</dc:creator>
  <cp:lastModifiedBy>George Wang</cp:lastModifiedBy>
  <cp:revision>2</cp:revision>
  <dcterms:created xsi:type="dcterms:W3CDTF">2020-02-20T02:24:39Z</dcterms:created>
  <dcterms:modified xsi:type="dcterms:W3CDTF">2021-09-15T00:26:23Z</dcterms:modified>
</cp:coreProperties>
</file>