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CD9F-5923-3840-BC1E-13C2D2EE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473C-10C3-FD49-889C-1900D2316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B312-2EB8-BB40-A73E-DEDF6B08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EF4E-013A-D344-BF8F-9FA4B6F0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DB4F-C99E-C042-82D6-2BEC3B5A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22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444A-424C-054A-B707-1F3ECBC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48443-AC03-9042-957B-1A87037A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61DB-8949-DE46-8D0D-AD5DCD44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F1D2-FA58-9F44-B4D2-686F80B9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6F87-09F0-9244-8821-584D0C4C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91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6AD62-B65B-6C44-B522-BB7CFA6C3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91A2-EF42-FA4F-94CE-71C0C9969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6530-BC52-F04A-9571-EBE01562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71DE-1BFA-D047-B6A9-5379F03B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D5EB-7749-2C4A-99CD-6EF04FE5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28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F552-1179-DD4C-AF56-BA35F6A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8160-DB77-DE4B-A867-7BCE91BF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0147-A3CB-DF49-A581-1EDDA5C1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6F23-62E4-2A4F-A566-3893603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53ED-544E-2348-933D-557ECD14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67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0289-7E03-934F-B45A-C891C089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183C-A29B-0149-A1C1-6809AFF9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939E-1041-A441-9A96-78D84285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EC0B-6C10-3F4C-BEC6-D11916B8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A446-47D5-944B-921F-C6D46C7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591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B65A-4E3A-B948-8AEC-69F02D50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CA01-23A3-4F4C-9F22-22EBF0A5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84710-854B-6647-BC8A-0E1B3DD5B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C0F72-384F-5B4A-AFB7-1F8C1B9B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196D-B572-4F48-B1F7-F67260D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71D9F-3FCF-BD49-81FB-B71C6484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8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98D0-BB7B-0445-945C-4D19D484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3F19-AA4D-C34C-A508-8CA46354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405D3-876D-8A46-BB9F-C7E640AE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78B31-8EE2-CC44-B525-EEBEEE731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7558-13F2-3E4C-B93A-741A936A5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288C8-8A67-EB47-93AF-1033A700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EF228-50CA-E841-8295-62108A7E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B665B-B445-824B-BC2D-73F56D07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0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D54B-74D2-144B-AFC4-8AEFDDE0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7DEBE-A063-3844-BD2B-98A470BD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99C77-5A5C-A247-8E15-CCEB84BA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7F389-BC7E-3A40-9DDE-CBDD331D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25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E00C4-1CBF-0342-BC60-F5D4772A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97EED-4441-FF42-A0CB-B01E684A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8EEF1-1990-994E-8BC3-0A60DB2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23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51FB-C208-7B42-9681-8DA3B3E2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51AF-9615-4B4D-886C-21936CBB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8A02D-AE78-9B46-81A9-3FFD24E4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7DD2-9106-DF41-BFBF-99307F6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99C5-F805-1F4E-88A5-93E0E33D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D7F2-070D-6747-997C-BBA97640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20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DCA-1E49-0243-97A2-2DE01612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69117-6436-C646-82F3-D0A38543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59782-9F66-CB4C-BC64-50017BE28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97B2-5545-BE48-9EE0-3BE4A367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0635-10DD-E64E-99CE-6CB77B39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BFB2D-26FD-0949-A316-A4EEA67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222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88D8B-571B-4B49-90D3-4B52FFC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22BF-F176-2C40-99F9-49CD7413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2C3F-BBC8-A040-AF08-898454068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FDEF-49BF-DA4D-84ED-A9CEB1D8C47D}" type="datetimeFigureOut">
              <a:rPr lang="en-CN" smtClean="0"/>
              <a:t>2020/2/23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13E-D886-0A43-8AEF-CAF610CC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7696-D848-9A42-BC16-8331E75E2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AEB2-8863-E64D-A2D1-B4FBD3CD03B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702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4DEB-5439-C34B-9DAC-177ED2BBF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1F19-B022-AD41-A779-49930E6B0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53445-0139-8848-8483-6517C929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C515-8EE4-514D-926D-C5C1A986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real numbers</a:t>
            </a:r>
            <a:r>
              <a:rPr lang="en-US" dirty="0"/>
              <a:t> includes both the rational and irrational numbers. </a:t>
            </a:r>
          </a:p>
          <a:p>
            <a:r>
              <a:rPr lang="en-US" dirty="0"/>
              <a:t>The </a:t>
            </a:r>
            <a:r>
              <a:rPr lang="en-US" b="1" dirty="0"/>
              <a:t>irrational numbers</a:t>
            </a:r>
            <a:r>
              <a:rPr lang="en-US" dirty="0"/>
              <a:t> are all numbers which when written in </a:t>
            </a:r>
            <a:r>
              <a:rPr lang="en-US" b="1" dirty="0"/>
              <a:t>decimal</a:t>
            </a:r>
            <a:r>
              <a:rPr lang="en-US" dirty="0"/>
              <a:t> form does not repeat and does not terminate.</a:t>
            </a:r>
          </a:p>
          <a:p>
            <a:r>
              <a:rPr lang="en-US" dirty="0"/>
              <a:t>The </a:t>
            </a:r>
            <a:r>
              <a:rPr lang="en-US" b="1" dirty="0"/>
              <a:t>rational numbers</a:t>
            </a:r>
            <a:r>
              <a:rPr lang="en-US" dirty="0"/>
              <a:t> are numbers which can be expressed as ratio of integers. That means, if we can write a given number as a </a:t>
            </a:r>
            <a:r>
              <a:rPr lang="en-US" b="1" dirty="0"/>
              <a:t>fraction</a:t>
            </a:r>
            <a:r>
              <a:rPr lang="en-US" dirty="0"/>
              <a:t> where the numerator and denominator are both integers; then it is a rational number.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901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FCA3-C42B-3D4B-AFEF-3FEFA368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836DA-4219-D747-B087-DB1E46DD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99" y="49212"/>
            <a:ext cx="11455401" cy="6608763"/>
          </a:xfrm>
        </p:spPr>
      </p:pic>
    </p:spTree>
    <p:extLst>
      <p:ext uri="{BB962C8B-B14F-4D97-AF65-F5344CB8AC3E}">
        <p14:creationId xmlns:p14="http://schemas.microsoft.com/office/powerpoint/2010/main" val="233381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8BD7-444B-E54C-8F22-104B7B9C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5C32-D5FF-3E40-86FD-3AF60797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integers</a:t>
            </a:r>
            <a:r>
              <a:rPr lang="en-US" dirty="0"/>
              <a:t> include all </a:t>
            </a:r>
            <a:r>
              <a:rPr lang="en-US" b="1" dirty="0"/>
              <a:t>whole</a:t>
            </a:r>
            <a:r>
              <a:rPr lang="en-US" dirty="0"/>
              <a:t> numbers together with the “</a:t>
            </a:r>
            <a:r>
              <a:rPr lang="en-US" b="1" dirty="0"/>
              <a:t>opposites</a:t>
            </a:r>
            <a:r>
              <a:rPr lang="en-US" dirty="0"/>
              <a:t>” of the natural numbers (their </a:t>
            </a:r>
            <a:r>
              <a:rPr lang="en-US" b="1" dirty="0"/>
              <a:t>negatives</a:t>
            </a:r>
            <a:r>
              <a:rPr lang="en-US" dirty="0"/>
              <a:t>).… -4, -3, -2, -1, 0, 1, 2, 3, 4 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1568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3DE3-2DDE-634A-A036-7F838DBC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2E186-E90F-DA4C-B2AA-2C868F87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529" y="633412"/>
            <a:ext cx="10416823" cy="5859463"/>
          </a:xfrm>
        </p:spPr>
      </p:pic>
    </p:spTree>
    <p:extLst>
      <p:ext uri="{BB962C8B-B14F-4D97-AF65-F5344CB8AC3E}">
        <p14:creationId xmlns:p14="http://schemas.microsoft.com/office/powerpoint/2010/main" val="421637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BA6-8B15-C041-9977-207625B7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E737-F34F-A541-80E2-BF4EF02A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b="1" dirty="0"/>
              <a:t>whole numbers </a:t>
            </a:r>
            <a:r>
              <a:rPr lang="en-US" dirty="0"/>
              <a:t>as natural numbers </a:t>
            </a:r>
            <a:r>
              <a:rPr lang="en-US" b="1" dirty="0"/>
              <a:t>and</a:t>
            </a:r>
            <a:r>
              <a:rPr lang="en-US" dirty="0"/>
              <a:t> the number </a:t>
            </a:r>
            <a:r>
              <a:rPr lang="en-US" b="1" dirty="0"/>
              <a:t>zero</a:t>
            </a:r>
            <a:r>
              <a:rPr lang="en-US" dirty="0"/>
              <a:t>.0, 1, 2, 3, 4…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27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031-5523-D449-B128-8CE425D9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03B16-EBC1-3843-812C-26B6DB84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32" y="133349"/>
            <a:ext cx="11440055" cy="6435031"/>
          </a:xfrm>
        </p:spPr>
      </p:pic>
    </p:spTree>
    <p:extLst>
      <p:ext uri="{BB962C8B-B14F-4D97-AF65-F5344CB8AC3E}">
        <p14:creationId xmlns:p14="http://schemas.microsoft.com/office/powerpoint/2010/main" val="264755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A50F-03E3-A94F-ABC4-A36636FD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Number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64E5-639C-B64D-ACB7-53E083FA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Natural Numbers</a:t>
            </a:r>
            <a:r>
              <a:rPr lang="en-US" dirty="0"/>
              <a:t> (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r>
              <a:rPr lang="en-US" b="1" dirty="0"/>
              <a:t>Whole Numbers</a:t>
            </a:r>
            <a:r>
              <a:rPr lang="en-US" dirty="0"/>
              <a:t> (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r>
              <a:rPr lang="en-US" b="1" dirty="0"/>
              <a:t>Integers</a:t>
            </a:r>
            <a:r>
              <a:rPr lang="en-US" dirty="0"/>
              <a:t> (</a:t>
            </a:r>
            <a:r>
              <a:rPr lang="en-US" b="1" dirty="0"/>
              <a:t>Z</a:t>
            </a:r>
            <a:r>
              <a:rPr lang="en-US" dirty="0"/>
              <a:t>)</a:t>
            </a:r>
          </a:p>
          <a:p>
            <a:r>
              <a:rPr lang="en-US" b="1" dirty="0"/>
              <a:t>Rational numbers</a:t>
            </a:r>
            <a:r>
              <a:rPr lang="en-US" dirty="0"/>
              <a:t> (</a:t>
            </a:r>
            <a:r>
              <a:rPr lang="en-US" b="1" dirty="0"/>
              <a:t>Q</a:t>
            </a:r>
            <a:r>
              <a:rPr lang="en-US" dirty="0"/>
              <a:t>)</a:t>
            </a:r>
          </a:p>
          <a:p>
            <a:r>
              <a:rPr lang="en-US" b="1" dirty="0"/>
              <a:t>Real numbers</a:t>
            </a:r>
            <a:r>
              <a:rPr lang="en-US" dirty="0"/>
              <a:t> (</a:t>
            </a:r>
            <a:r>
              <a:rPr lang="en-US" b="1" dirty="0"/>
              <a:t>R</a:t>
            </a:r>
            <a:r>
              <a:rPr lang="en-US" dirty="0"/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3067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164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Symbols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Wang</dc:creator>
  <cp:lastModifiedBy>George Wang</cp:lastModifiedBy>
  <cp:revision>3</cp:revision>
  <dcterms:created xsi:type="dcterms:W3CDTF">2020-02-23T17:41:47Z</dcterms:created>
  <dcterms:modified xsi:type="dcterms:W3CDTF">2020-02-23T17:48:57Z</dcterms:modified>
</cp:coreProperties>
</file>