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8" r:id="rId11"/>
    <p:sldId id="269" r:id="rId12"/>
    <p:sldId id="270" r:id="rId13"/>
    <p:sldId id="265" r:id="rId14"/>
    <p:sldId id="266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 snapToObjects="1">
      <p:cViewPr varScale="1">
        <p:scale>
          <a:sx n="90" d="100"/>
          <a:sy n="90" d="100"/>
        </p:scale>
        <p:origin x="23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97A1-99B6-E843-B535-2FF372AAEA18}" type="datetimeFigureOut">
              <a:rPr lang="en-US" smtClean="0"/>
              <a:t>2/18/20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12683C-BD4D-EA46-9512-E3083208A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143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739D91A2-4B10-AC4A-80FF-8382F4C89D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599B310-65C2-2147-A142-44DABE55E095}" type="slidenum">
              <a:rPr lang="en-US" altLang="en-US">
                <a:latin typeface="Arial" panose="020B0604020202020204" pitchFamily="34" charset="0"/>
              </a:rPr>
              <a:pPr/>
              <a:t>9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2CD05699-84A2-224E-BEA1-CC89D782FE9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2D0F079F-E2F9-BE46-8B87-0BC4C77031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844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0E14ABCA-6061-9247-9A11-1891BBF6E1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5975A4B-42D7-4A47-97EA-AFD3B1B1C13E}" type="slidenum">
              <a:rPr lang="en-US" altLang="en-US">
                <a:latin typeface="Arial" panose="020B0604020202020204" pitchFamily="34" charset="0"/>
              </a:rPr>
              <a:pPr/>
              <a:t>10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308C2173-58E4-514A-8F91-0A62C8C7141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CADB9EC6-2EAF-9747-9624-BC545C6110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481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67C9A933-9989-DB45-B254-9BD7B512D6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63532A7-835D-7D43-A6D0-1CAA467C5347}" type="slidenum">
              <a:rPr lang="en-US" altLang="en-US">
                <a:latin typeface="Arial" panose="020B0604020202020204" pitchFamily="34" charset="0"/>
              </a:rPr>
              <a:pPr/>
              <a:t>11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674C41A7-6BE5-E74A-BC2D-D4C1D81B068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6A69A915-C408-D24F-998B-8209099CA5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995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1F4894F2-22A8-8445-A842-AF8257F210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BAFE3D2-CA7F-2D4F-832F-C6A21655475F}" type="slidenum">
              <a:rPr lang="en-US" altLang="en-US">
                <a:latin typeface="Arial" panose="020B0604020202020204" pitchFamily="34" charset="0"/>
              </a:rPr>
              <a:pPr/>
              <a:t>12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527BA25A-7D77-9C46-BF19-CF9ADAFBD20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A6233E21-0433-9346-B1B3-B96F8529FD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945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225C2-4602-B44C-8D03-D39B718236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B4EF85-C7AC-C345-A22C-2833D5C45C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0622C-D7B3-2C42-98F7-16DD716D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0BF10-D30C-B34C-B5FD-2969CE9FCC2A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67C4A-5987-DA41-8A6A-32EA37C7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DA18C-8E8F-294D-8DF0-182726114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478E-F5A2-524D-A9B1-3C25A2D40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587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D0BF4-0848-A14C-AB68-2B1F4300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7896E7-DEDD-9C4E-BB8C-FD6EB36A0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7E62A-57C3-9143-9266-5C1C98363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0BF10-D30C-B34C-B5FD-2969CE9FCC2A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99567-09C8-344E-98DC-EFB9BC81B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30750-6196-1849-B098-02CBD6050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478E-F5A2-524D-A9B1-3C25A2D40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864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7DACE9-B705-FA4C-86BB-E06A619579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E25755-45F8-9440-AAF1-78C21A43D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8D280-03F0-1743-A885-9B8315B3D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0BF10-D30C-B34C-B5FD-2969CE9FCC2A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DA29E-2EE0-624A-9501-B2636589F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904B6-AD04-0549-BDEC-BA18F436A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478E-F5A2-524D-A9B1-3C25A2D40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39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53848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082FD63C-D1D1-3144-99E7-20BB41ABA7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026CA494-9E7F-D149-9B35-ACC8C73456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EB4BDD4A-2186-6441-825F-0F58042842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761119-139E-8D41-8BCA-D4FF6E09F9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89776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274638"/>
            <a:ext cx="10972800" cy="58213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831B625A-5597-0D4A-A839-6581F45B90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248F4A0A-942A-114B-8978-401544A5AD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D3BF7439-3003-AD43-A3F6-7B57A9A119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14C128-2AF4-9949-BF0E-77A150D432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5698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E145B-FCBF-4343-B54B-CF3A95AF8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73900-C858-1045-BF3C-935783D84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76413-2D01-1F43-BB59-1CA00D6CC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0BF10-D30C-B34C-B5FD-2969CE9FCC2A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764EF-836E-D942-971F-DBCBEAC38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27A87-CA12-0342-B61A-234B390F9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478E-F5A2-524D-A9B1-3C25A2D40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701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C2CBC-ADB0-8149-AB1B-725987C07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470F9-1D4F-3F49-BA7B-1C7C5A934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2AE2D-A18E-6B44-9687-302348C72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0BF10-D30C-B34C-B5FD-2969CE9FCC2A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E7F22-E905-8545-A7F1-C2473EBC8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6DB3B-5688-4F47-8730-7FED40924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478E-F5A2-524D-A9B1-3C25A2D40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8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B22D1-A36B-E84C-96CC-2BEEBB061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2E51C-FB32-B944-BBFE-476D2C1C4D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1F7C92-5BB0-E349-B984-1FB7DA9EE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E4E6A2-0AC8-AC4F-830D-0049E9858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0BF10-D30C-B34C-B5FD-2969CE9FCC2A}" type="datetimeFigureOut">
              <a:rPr lang="en-US" smtClean="0"/>
              <a:t>2/18/20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971B44-40F0-2B45-A8BE-2C03651BE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CDE7EF-B268-AF43-9F72-504A70CCA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478E-F5A2-524D-A9B1-3C25A2D40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49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E7EB8-8731-1145-967E-B197A8CFB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27B7A-31A1-7B4B-8E67-4DF30A9FE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73C057-D606-7A40-ACD9-01C22B820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B27EEA-E0F5-E649-B997-E8B36D27C1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418582-7426-3F4A-9A4B-1947761B7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67C92B-712D-EC4F-A7A6-C827FB80F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0BF10-D30C-B34C-B5FD-2969CE9FCC2A}" type="datetimeFigureOut">
              <a:rPr lang="en-US" smtClean="0"/>
              <a:t>2/18/20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0EE0BC-63F1-C045-8F6C-59A784898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7BF8D3-C64C-B742-85FD-BBE3E9FAF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478E-F5A2-524D-A9B1-3C25A2D40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759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13F94-869D-F247-994A-A46C9EDAD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99BF84-F08B-3949-89FF-E569CFA0A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0BF10-D30C-B34C-B5FD-2969CE9FCC2A}" type="datetimeFigureOut">
              <a:rPr lang="en-US" smtClean="0"/>
              <a:t>2/18/20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D8E35E-B8E7-BB44-B783-BE8D0925F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6A1467-07DA-AF4A-9DA4-8EC79EBC4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478E-F5A2-524D-A9B1-3C25A2D40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51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3B4379-E00F-1846-ACAD-339FAAAA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0BF10-D30C-B34C-B5FD-2969CE9FCC2A}" type="datetimeFigureOut">
              <a:rPr lang="en-US" smtClean="0"/>
              <a:t>2/18/20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5BFC32-4F53-1643-A203-A5B078EA3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33F531-ADAD-EB43-A2CA-3222B3A0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478E-F5A2-524D-A9B1-3C25A2D40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88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5E14E-1F0A-ED43-A801-D37005473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E15C6-E304-C440-A9BA-75E2CE83B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F5DF3A-415E-794B-BA44-01B8FC925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36D2BD-C2F6-FE4A-A10A-F1E2A9C2A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0BF10-D30C-B34C-B5FD-2969CE9FCC2A}" type="datetimeFigureOut">
              <a:rPr lang="en-US" smtClean="0"/>
              <a:t>2/18/20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76DAF5-8D1E-E547-8513-2DA92957E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396CE9-9C6E-2547-BA62-1B2B3C52C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478E-F5A2-524D-A9B1-3C25A2D40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859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3D756-6ED1-D74D-82CD-98E763567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4A65B7-ADD1-DF4C-83A6-EFB9B9804C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F62B9-9F35-4E4E-A6B8-C10DAFB9B5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2660F3-668E-0C4D-A9A6-2C5734F1C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0BF10-D30C-B34C-B5FD-2969CE9FCC2A}" type="datetimeFigureOut">
              <a:rPr lang="en-US" smtClean="0"/>
              <a:t>2/18/20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44FE86-911D-6A42-9D68-FDBBDB620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E8EBEA-E3A3-F241-A6BC-D04820CB5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478E-F5A2-524D-A9B1-3C25A2D40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12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B1F097-388D-CA4B-BEA4-8F635AF53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712A3-A73F-A44F-A5D6-BCC396401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02453-562C-E64B-931E-641D8FE322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0BF10-D30C-B34C-B5FD-2969CE9FCC2A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25F0F-9E8F-5D43-9687-A2F1517216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298EE-F6DF-4846-8EB1-158699B3DA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B478E-F5A2-524D-A9B1-3C25A2D40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63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97B59-A1B5-D14E-A12F-20F162D853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695A8F-291E-7748-A8E8-74E902DA04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A41E75-B22F-CD44-9757-1A4FA79C5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667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D63F225A-297B-F043-8887-C09748B7CC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Velocity- Time Graphs</a:t>
            </a:r>
          </a:p>
        </p:txBody>
      </p:sp>
      <p:pic>
        <p:nvPicPr>
          <p:cNvPr id="5123" name="Picture 5" descr="velocity time graph2">
            <a:extLst>
              <a:ext uri="{FF2B5EF4-FFF2-40B4-BE49-F238E27FC236}">
                <a16:creationId xmlns:a16="http://schemas.microsoft.com/office/drawing/2014/main" id="{80B39693-EB54-664C-B690-EE5270C20E89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0" y="1371600"/>
            <a:ext cx="6324600" cy="51498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1191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4">
            <a:extLst>
              <a:ext uri="{FF2B5EF4-FFF2-40B4-BE49-F238E27FC236}">
                <a16:creationId xmlns:a16="http://schemas.microsoft.com/office/drawing/2014/main" id="{67D36D57-FB7B-A54D-B46A-E69B634B77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Velocity-Time Graphs</a:t>
            </a:r>
          </a:p>
        </p:txBody>
      </p:sp>
      <p:sp>
        <p:nvSpPr>
          <p:cNvPr id="21509" name="Rectangle 5">
            <a:extLst>
              <a:ext uri="{FF2B5EF4-FFF2-40B4-BE49-F238E27FC236}">
                <a16:creationId xmlns:a16="http://schemas.microsoft.com/office/drawing/2014/main" id="{4354E057-FD42-AD46-98F1-F5E69369AB2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u="sng"/>
              <a:t>Displacemen</a:t>
            </a:r>
            <a:r>
              <a:rPr lang="en-US" altLang="en-US"/>
              <a:t>t is the area under the curve.</a:t>
            </a:r>
          </a:p>
          <a:p>
            <a:pPr eaLnBrk="1" hangingPunct="1">
              <a:defRPr/>
            </a:pPr>
            <a:r>
              <a:rPr lang="en-US" altLang="en-US"/>
              <a:t>Slope is </a:t>
            </a:r>
            <a:r>
              <a:rPr lang="en-US" altLang="en-US" u="sng"/>
              <a:t>acceleration</a:t>
            </a:r>
            <a:r>
              <a:rPr lang="en-US" altLang="en-US"/>
              <a:t>.</a:t>
            </a:r>
          </a:p>
          <a:p>
            <a:pPr eaLnBrk="1" hangingPunct="1">
              <a:defRPr/>
            </a:pPr>
            <a:r>
              <a:rPr lang="en-US" altLang="en-US" u="sng"/>
              <a:t>Instantaneous Velocity</a:t>
            </a:r>
            <a:r>
              <a:rPr lang="en-US" altLang="en-US"/>
              <a:t> is any point on the line.</a:t>
            </a:r>
          </a:p>
        </p:txBody>
      </p:sp>
      <p:pic>
        <p:nvPicPr>
          <p:cNvPr id="6148" name="Picture 7" descr="Velocity time graph1">
            <a:extLst>
              <a:ext uri="{FF2B5EF4-FFF2-40B4-BE49-F238E27FC236}">
                <a16:creationId xmlns:a16="http://schemas.microsoft.com/office/drawing/2014/main" id="{37F3407E-1D70-6047-B1C4-8D54D63CE903}"/>
              </a:ext>
            </a:extLst>
          </p:cNvPr>
          <p:cNvPicPr>
            <a:picLocks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91250" y="2219325"/>
            <a:ext cx="4000500" cy="3257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1978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5" descr="Velocity time graph1">
            <a:extLst>
              <a:ext uri="{FF2B5EF4-FFF2-40B4-BE49-F238E27FC236}">
                <a16:creationId xmlns:a16="http://schemas.microsoft.com/office/drawing/2014/main" id="{7F8C22D8-8BEC-4044-82A9-F845B5B37041}"/>
              </a:ext>
            </a:extLst>
          </p:cNvPr>
          <p:cNvPicPr>
            <a:picLocks noChangeAspect="1" noChangeArrowheads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43200" y="644526"/>
            <a:ext cx="6858000" cy="5584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1297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BF4AF12-7239-E34A-9938-210B88B47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113" y="0"/>
            <a:ext cx="91397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30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537AC39-2E80-2D43-AB11-FA329351B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022" y="0"/>
            <a:ext cx="91959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21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EB865F8-AD1C-774F-A35D-746BAA5E2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50" y="374650"/>
            <a:ext cx="9994900" cy="610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05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E6B751E-695E-5B4A-9BFE-791A0E52B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600" y="69850"/>
            <a:ext cx="9702800" cy="671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404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CE03214-5A43-4E43-8772-D22161938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134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3B47DE7-2360-1544-8911-53899F0AF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123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EF14A5-84DB-2B4E-95DB-946F130E1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338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0EA8FE8-4150-884E-A886-A21CD946D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85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079246A-7E4E-8F4E-93F0-90446C8ED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290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5C1AED-FD17-A94F-937D-92E90FA83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50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C86EA73-42DC-024B-A36D-9C3247141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643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56067751-3994-8E4A-9041-92CC408AC5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Velocity-Time Graphs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E68883BB-8C79-3544-BB76-476236485FD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Velocity on y-axis</a:t>
            </a:r>
          </a:p>
          <a:p>
            <a:pPr eaLnBrk="1" hangingPunct="1">
              <a:defRPr/>
            </a:pPr>
            <a:r>
              <a:rPr lang="en-US" altLang="en-US"/>
              <a:t>Time on x-axis</a:t>
            </a:r>
          </a:p>
          <a:p>
            <a:pPr eaLnBrk="1" hangingPunct="1">
              <a:defRPr/>
            </a:pPr>
            <a:endParaRPr lang="en-US" altLang="en-US"/>
          </a:p>
        </p:txBody>
      </p:sp>
      <p:pic>
        <p:nvPicPr>
          <p:cNvPr id="4100" name="Picture 6" descr="velocity time graph2">
            <a:extLst>
              <a:ext uri="{FF2B5EF4-FFF2-40B4-BE49-F238E27FC236}">
                <a16:creationId xmlns:a16="http://schemas.microsoft.com/office/drawing/2014/main" id="{9A8D4FC6-D9FC-024A-8FE9-0438936E08B5}"/>
              </a:ext>
            </a:extLst>
          </p:cNvPr>
          <p:cNvPicPr>
            <a:picLocks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91250" y="2219325"/>
            <a:ext cx="4000500" cy="3257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2927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38</Words>
  <Application>Microsoft Macintosh PowerPoint</Application>
  <PresentationFormat>Widescreen</PresentationFormat>
  <Paragraphs>12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Velocity-Time Graphs</vt:lpstr>
      <vt:lpstr>Velocity- Time Graphs</vt:lpstr>
      <vt:lpstr>Velocity-Time Graphs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Wang</dc:creator>
  <cp:lastModifiedBy>George Wang</cp:lastModifiedBy>
  <cp:revision>2</cp:revision>
  <dcterms:created xsi:type="dcterms:W3CDTF">2020-02-19T02:20:20Z</dcterms:created>
  <dcterms:modified xsi:type="dcterms:W3CDTF">2020-02-19T02:30:21Z</dcterms:modified>
</cp:coreProperties>
</file>