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9D9-1183-69C8-F17D-42A37239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58BD-62A7-E524-2B82-E0337139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34EF-C735-DAE2-7E90-D8BF5D15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C303-5E34-A1EE-138F-99BA5ADA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DA5D-614A-F603-A902-E54CAFCA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CF13-063D-8298-6BF4-ACE34AD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82B8-60B3-8778-C605-DEB6D2B4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F585-340F-6B21-AC85-80DD9A4E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9D37-7533-DB2A-6D71-2846EF54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A8D8-7A93-0664-FB69-83EC681E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E7085-827C-00BE-76BC-E9DABF6F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A1145-3AED-8D55-70A6-34FC3EFDB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3CD3-C063-3A20-77BE-79D0A7D7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2CA9-0FC1-1A6E-1678-6913ECDA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B41D-C8B0-FF76-83DB-8F0727BA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602F-14D0-B358-673D-AB68F32B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F171-C2D1-A637-1BAC-F757FEBB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4A42-FAC3-EED6-16DA-7BE5F3CE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80685-DA25-8A68-F13D-A55A39E2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BE58-63CA-AE05-6707-6A4BFB22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841F-9907-CA50-333F-A96AB06E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969B3-E7E7-C2B4-D82C-04AB43DC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5C4C-3F87-4958-8FA0-47F7C3A7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DD22-A3D6-79C7-5FC8-C8286CAF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F859-BD4F-7AA5-9D48-B23BD4E8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14C3-5673-F245-88C6-B72788CB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365A-4591-6695-7C1F-CD361E7F2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7BFD8-8A9A-219B-A744-18B6CB331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E387-57AD-0259-EE88-18AF9D21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234EF-A381-9A89-6016-26BBAF00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317F3-0B8D-BADE-644F-26EEEB05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1809-7A26-1FC0-F556-5D8E75D7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BA52A-B2D5-8FBE-972B-3DDAC1A7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27700-E9A9-A5EB-4D37-1896C1CD0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BF42D-67AD-A400-79B4-A16840E5B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8D0EA-2602-6434-2B06-1E3A88AF5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9A921-58E3-952E-BD97-04E6594D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9C90C-C11E-8FC8-AC6A-D24FC8E8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F8A69-2B49-D2FB-EF7A-C32581E8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B685-B292-8267-470D-784003C7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0DA76-FE48-C25B-213D-A2C8679D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FE6A2-A4EB-B86A-9767-4DDCB071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47DB-0DE7-780B-2924-D3C94EB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48508-CE28-602D-BB5F-1C83F1FB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AAE28-9B7C-814E-14B4-1A358928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A4D3-E868-F541-99E7-5734ED9B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7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0F54-46A4-FA51-10C1-FDF2FC66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220A-D925-6E83-54F9-ACA32611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9EE30-3300-4F22-862D-DB40D2A30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CD735-F333-AE8D-BE36-68975AB9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57B0A-AB3D-43B8-7EEC-D5D62904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422D9-2C97-CDE3-7F4A-980F431E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54D6-D77B-4374-2091-B9A64B47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7B4EC-7959-1CA2-ACE3-0E24F6B78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95AA2-ED16-676E-0AFC-1BB234A0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1039E-BD7C-BBA2-C882-3BE0B780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03D99-5397-18D2-EC45-59848598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0BFD-920E-3784-E353-31210AE3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1CCE3-B800-DEC9-3697-1A9B8DE9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BF7D9-B10C-D817-C5FE-687F2DD87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EB1B-A305-1AC5-9D74-9FD44FC7D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7FBA-C5BD-BE4A-ACFA-3D1A3D8DAC5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EEDD-EF8C-EA49-9FCF-ACFD43784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A70-E73A-F04F-6D29-499C7111E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8A13-8B6F-FC44-A5F5-AA6278974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CA61FC-5206-BB1B-C224-76C8BF563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431"/>
            <a:ext cx="9859652" cy="6062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35E29-4DBD-5DB6-EDE5-78EBCCD7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1637" y="-262080"/>
            <a:ext cx="4258963" cy="1057511"/>
          </a:xfrm>
        </p:spPr>
        <p:txBody>
          <a:bodyPr>
            <a:normAutofit/>
          </a:bodyPr>
          <a:lstStyle/>
          <a:p>
            <a:r>
              <a:rPr lang="en-US" sz="4400" dirty="0"/>
              <a:t>Cover Page</a:t>
            </a:r>
          </a:p>
        </p:txBody>
      </p:sp>
    </p:spTree>
    <p:extLst>
      <p:ext uri="{BB962C8B-B14F-4D97-AF65-F5344CB8AC3E}">
        <p14:creationId xmlns:p14="http://schemas.microsoft.com/office/powerpoint/2010/main" val="311639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E29-4DBD-5DB6-EDE5-78EBCCD7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1637" y="-299151"/>
            <a:ext cx="4258963" cy="1057511"/>
          </a:xfrm>
        </p:spPr>
        <p:txBody>
          <a:bodyPr>
            <a:normAutofit/>
          </a:bodyPr>
          <a:lstStyle/>
          <a:p>
            <a:r>
              <a:rPr lang="en-US" sz="4400" dirty="0"/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A826C-B915-0EB7-C7E8-5F2B77B4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360"/>
            <a:ext cx="9415849" cy="61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E29-4DBD-5DB6-EDE5-78EBCCD7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1637" y="-299151"/>
            <a:ext cx="4258963" cy="1057511"/>
          </a:xfrm>
        </p:spPr>
        <p:txBody>
          <a:bodyPr>
            <a:normAutofit/>
          </a:bodyPr>
          <a:lstStyle/>
          <a:p>
            <a:r>
              <a:rPr lang="en-US" sz="4400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74674-02E8-DC04-C0AF-E4827F6E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360"/>
            <a:ext cx="9479388" cy="60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1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E29-4DBD-5DB6-EDE5-78EBCCD7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6443" y="-299151"/>
            <a:ext cx="10527957" cy="1057511"/>
          </a:xfrm>
        </p:spPr>
        <p:txBody>
          <a:bodyPr>
            <a:normAutofit/>
          </a:bodyPr>
          <a:lstStyle/>
          <a:p>
            <a:r>
              <a:rPr lang="en-US" sz="4400" dirty="0"/>
              <a:t>Assignment Information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91488-7353-03AB-884D-4669232B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360"/>
            <a:ext cx="9441464" cy="60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E29-4DBD-5DB6-EDE5-78EBCCD7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9151"/>
            <a:ext cx="10527957" cy="105751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Assignment Creation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80456-B28B-19B3-92C1-4631C200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8360"/>
            <a:ext cx="9499173" cy="60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0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E29-4DBD-5DB6-EDE5-78EBCCD7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9151"/>
            <a:ext cx="10527957" cy="105751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Assignment Creation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80456-B28B-19B3-92C1-4631C200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8360"/>
            <a:ext cx="9499173" cy="60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9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E29-4DBD-5DB6-EDE5-78EBCCD72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9151"/>
            <a:ext cx="10527957" cy="105751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Assignment Creation Successful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F71ED-C679-5D16-234E-1186A892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8360"/>
            <a:ext cx="9488329" cy="60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BBAA-8392-5C88-B4CA-03E6B50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2F2F-7D06-99FE-2BA9-A0B4E3B5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EBB8D-2EB1-ED33-D8C5-8C4C055D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660"/>
            <a:ext cx="9638270" cy="59443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B56F6A-6EEC-9FFD-F544-2C43C9A6C50E}"/>
              </a:ext>
            </a:extLst>
          </p:cNvPr>
          <p:cNvSpPr txBox="1">
            <a:spLocks/>
          </p:cNvSpPr>
          <p:nvPr/>
        </p:nvSpPr>
        <p:spPr>
          <a:xfrm>
            <a:off x="0" y="-29605"/>
            <a:ext cx="10527957" cy="1057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Low-Fidelity Prototype Overview</a:t>
            </a:r>
          </a:p>
        </p:txBody>
      </p:sp>
    </p:spTree>
    <p:extLst>
      <p:ext uri="{BB962C8B-B14F-4D97-AF65-F5344CB8AC3E}">
        <p14:creationId xmlns:p14="http://schemas.microsoft.com/office/powerpoint/2010/main" val="382706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B079-9034-FAAE-3546-04980B94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Low-Fidelity Prototype Animation</a:t>
            </a:r>
          </a:p>
        </p:txBody>
      </p:sp>
      <p:pic>
        <p:nvPicPr>
          <p:cNvPr id="17" name="Content Placeholder 16" descr="A computer with a sign up window&#10;&#10;Description automatically generated">
            <a:extLst>
              <a:ext uri="{FF2B5EF4-FFF2-40B4-BE49-F238E27FC236}">
                <a16:creationId xmlns:a16="http://schemas.microsoft.com/office/drawing/2014/main" id="{26589ACD-C866-9A1E-B0A2-FBE5BD178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720" y="1517691"/>
            <a:ext cx="10082560" cy="5167312"/>
          </a:xfrm>
        </p:spPr>
      </p:pic>
    </p:spTree>
    <p:extLst>
      <p:ext uri="{BB962C8B-B14F-4D97-AF65-F5344CB8AC3E}">
        <p14:creationId xmlns:p14="http://schemas.microsoft.com/office/powerpoint/2010/main" val="398484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Cover Page</vt:lpstr>
      <vt:lpstr>Login Page</vt:lpstr>
      <vt:lpstr>Dashboard</vt:lpstr>
      <vt:lpstr>Assignment Information Page</vt:lpstr>
      <vt:lpstr>Assignment Creation Page</vt:lpstr>
      <vt:lpstr>Assignment Creation Page</vt:lpstr>
      <vt:lpstr>Assignment Creation Successful</vt:lpstr>
      <vt:lpstr>PowerPoint Presentation</vt:lpstr>
      <vt:lpstr>Low-Fidelity Prototype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Microsoft Office User</dc:creator>
  <cp:lastModifiedBy>Microsoft Office User</cp:lastModifiedBy>
  <cp:revision>11</cp:revision>
  <dcterms:created xsi:type="dcterms:W3CDTF">2023-12-13T10:22:59Z</dcterms:created>
  <dcterms:modified xsi:type="dcterms:W3CDTF">2023-12-13T12:04:26Z</dcterms:modified>
</cp:coreProperties>
</file>