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50303050204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1294200" y="1318250"/>
            <a:ext cx="5851800" cy="144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 rot="10800000" flipH="1">
            <a:off x="1529025" y="2171550"/>
            <a:ext cx="5672400" cy="129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1359400" y="3191513"/>
            <a:ext cx="5807100" cy="183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Math Teacher</a:t>
            </a:r>
            <a:endParaRPr dirty="0"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 can provide more constructive feedback and support to </a:t>
            </a:r>
            <a:r>
              <a:rPr lang="en-US"/>
              <a:t>my students.</a:t>
            </a:r>
            <a:endParaRPr dirty="0"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quickly and accurately review and grade math assignments</a:t>
            </a:r>
            <a:endParaRPr dirty="0"/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oogle Sans"/>
                <a:ea typeface="Google Sans"/>
                <a:cs typeface="Google Sans"/>
                <a:sym typeface="Google Sans"/>
              </a:rPr>
              <a:t>MR. GEORGE</a:t>
            </a:r>
            <a:endParaRPr dirty="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Arial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2023-12-10T03:10:02Z</dcterms:modified>
</cp:coreProperties>
</file>