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294200" y="1318250"/>
            <a:ext cx="5851800" cy="14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rot="10800000" flipH="1">
            <a:off x="1529025" y="2171550"/>
            <a:ext cx="5672400" cy="129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1359400" y="3191513"/>
            <a:ext cx="5807100" cy="18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Middle School Student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I can improve my math skills and have more time for personal interests.</a:t>
            </a:r>
            <a:endParaRPr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efficiently complete and understand my math homework</a:t>
            </a:r>
            <a:endParaRPr dirty="0"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NOA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2023-12-10T03:08:05Z</dcterms:modified>
</cp:coreProperties>
</file>