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4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73515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US" dirty="0"/>
              <a:t>providing with tools for effective communication, assignment grading, and performance tracking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3704474" y="3902400"/>
            <a:ext cx="5439525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analyzing user engagement and academic performance.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58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EduConnect</a:t>
            </a:r>
            <a:r>
              <a:rPr lang="en-US" dirty="0"/>
              <a:t> APP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US" sz="1440" dirty="0"/>
              <a:t> students and teachers</a:t>
            </a:r>
            <a:endParaRPr sz="1440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US" dirty="0"/>
              <a:t>enhance their learning and teaching experiences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2023-12-10T03:24:04Z</dcterms:modified>
</cp:coreProperties>
</file>