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14DA-B854-8143-AF24-AE24EBF12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1C4D7-4E75-574C-B69D-C519E9A2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12CB-8A72-2749-ACEF-5B991E41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B7A8-1101-D747-889B-6C13405B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412F4-C37A-C64D-8933-CEBC56F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459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A90E-62EF-624F-B203-B497E600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D72B8-65CF-C340-B4D5-2B30A0BF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028AB-7209-784C-83DF-8AAC823C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97807-A595-6A41-B8BE-E7FFA871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CEC8-0EEC-8449-97C7-1C5F4E71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462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B6B67-90FC-2B48-B1DC-D15C44F91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902D2-0432-094B-B953-7B11AE0F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D7E2-048F-FE4F-9BAA-33D2482C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F31FA-6864-0343-BBF1-9038993C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6B97-6862-FA4B-89B1-B1288CE3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722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CFE2-A758-4A4D-B00C-C165FA63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E827-93FA-1E4A-8DC7-397D7625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607F-ECD2-1541-A9B5-4B5D7109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5CA9-6D29-1143-A3EE-55C0BB8B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4169-A534-FC42-B97C-38D7BCEE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227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EB6E-3211-7E44-A5A6-8587AB06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017E-DD2C-454D-919B-D553B568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38BE-5740-8B49-8F47-6A188529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F06F-6533-1F49-97CA-143BA7BD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1C38-5904-CB40-9A70-E9B95625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33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2536-7FBB-5E41-BE31-C8A534EA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A609-333D-0C4B-8AEC-9334EE175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13873-E032-C940-82D7-0F9E6D98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48568-72DD-3F45-8767-D3F47750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31059-116B-C64B-8AC5-D0E693EA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5FF78-D2F1-844D-91CE-7D296DD5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028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8E5B-27C6-E44B-856D-8F0D5D77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ECA2-8583-6A4E-A031-B37528F6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20FDC-BC84-5F49-8A1E-7B2C22A86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35019-41A4-AA4B-AF46-F950DDECC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4559F-0667-0442-A7D1-7C90A28BE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EACFA-082B-5B47-B3DB-B19DDE3D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DAA6F-63AE-894E-BC5C-4301C787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CF827-127B-0649-87D2-97691CF4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19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4A6A-5F8C-D945-93A1-8FB80EE0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3B1D4-DADE-3D47-A424-648D3B3F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44AA2-BA89-CD46-B433-0A67BB29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EC164-6C3F-5548-942F-CC7D37C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339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A03C3-CA05-BE44-ADA3-922233F8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DA36F-F9C6-B646-B05E-80034221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A61B8-5D66-2446-802A-54150EA4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666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99C0-B99C-2A4D-A4F2-8D7145A8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A6D7-033F-334F-8500-FB96B1B5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7D9CB-0AE9-0340-9318-5BF3308E4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85562-2D8A-464C-86B6-FA92BCD6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55032-8634-9542-A045-550789C4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8B4F1-1827-A542-A312-C16C6BDA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777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FF70-05A5-E24E-81B4-33898836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FCDA-0884-5049-8036-FEE34054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B7CA8-6963-AF49-BC0E-0F97CCAD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B139-27EF-F742-B922-7C79CCA5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8ECEE-FC43-3049-946F-29AB9753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698A-0E6F-5346-9392-FD3AEEC3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0BA31-3E56-7C4D-9418-3CBD7403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2E85-4F5D-5143-A412-22680025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0252-9F8F-3447-A6DD-3A6D57A0A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514D-E8C6-A941-987A-394990C03F96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B194-7455-0C49-8AFB-AC7E6AD5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BAAC-B7E9-D14E-AB00-E3B3EA26A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C69A-5324-F74F-B83A-A7B9854EC9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86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8CEA-0134-9D48-8D2A-F6C31A037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2D &amp; 3D measuring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6BE8-486E-2544-9E45-84F5C2833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514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A7DD-CB05-E04D-84ED-18B198B3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Rectangle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C995F4-2FFB-0343-A891-9D8F77EF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469" y="1450678"/>
            <a:ext cx="4832931" cy="2219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35610-243E-CE4A-A311-6AA9D423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513776" cy="24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510BCD-66B7-454E-8293-2DECAE0B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83696-7961-A547-BE8C-6D1D85A6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" y="1498854"/>
            <a:ext cx="11010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6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D437B7-E050-A249-850D-490B7ACE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530225"/>
            <a:ext cx="10807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C773-0874-4E48-A3C0-56D4A968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2948-52D3-1849-9817-4911E4CF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1D3C2-61D3-2440-897A-C02FB09F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952500"/>
            <a:ext cx="10680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5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A674-11C2-2649-83B2-3F142EAC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0DC0-8476-D54C-A05E-797E1451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2E333-B597-C445-9176-A0892AB1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400"/>
            <a:ext cx="10223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6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A678-EF43-1B49-AE5A-B9E29EBB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E4A5-E415-754A-902F-3B8762225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6B40F-5CB3-5C47-A38D-2E8A0B05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0693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0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2D &amp; 3D measuring</vt:lpstr>
      <vt:lpstr>Rectangle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&amp; 3D measuring</dc:title>
  <dc:creator>George Wang</dc:creator>
  <cp:lastModifiedBy>George Wang</cp:lastModifiedBy>
  <cp:revision>5</cp:revision>
  <dcterms:created xsi:type="dcterms:W3CDTF">2020-03-18T23:00:33Z</dcterms:created>
  <dcterms:modified xsi:type="dcterms:W3CDTF">2020-03-19T00:34:33Z</dcterms:modified>
</cp:coreProperties>
</file>