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035-6A4D-3344-80BF-7875FFB1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AF621-B7F4-4840-88A4-5E422CEB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8440-9E52-F842-B52D-5FBBEE3D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5BF7-574A-BF46-9280-4346E169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B811-ED84-A04F-ABA3-C59F4B1E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34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FCA-1D8A-B24D-86EA-B3F16FC3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0354-D33D-204D-91BB-93B26913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90D0-7999-FB48-9F4E-B3CA15E7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EDA3-3AE4-5742-A96B-58593F94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719F-7FE6-C04F-94FB-4D7BA36E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41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1DC15-61B5-DA42-84C3-ACDDD8A8D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32130-91E8-D943-A4AC-0AE97DAC1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CD82-7528-4340-BEDE-547EF740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8CC2-3956-9F44-B06D-AFCD1E9B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4D1B-F29E-4246-9D4C-D836323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00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A92A-AE27-C14B-B61E-5DB9D695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47F9-F34B-8244-B10E-A2FBE546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CAB7-2810-E847-B041-2E7158BB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FDFB-865C-BD4A-9A31-D8616862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A7F0-B53B-D04F-9B2A-D76E075D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779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FA63-554B-DB48-93FE-99999CA7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DD7F7-5696-6741-9B00-08FE0D62F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C1D7-4141-F043-81D0-2C59BDE5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6ABE-8A40-DF4C-95AD-72247D66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41EC-46E6-0048-998C-98BAE644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327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D39F-57DA-8049-AE0E-DD99B2B7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931B-7369-8646-A402-E77C2BE2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0E71-4C0E-C849-B7E6-187D815F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85A5-672C-7D4B-AE63-B6DFF7C8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DE997-36C5-1C40-8E46-0658E6EB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2FD5-9496-2049-AF69-940B6298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138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02F7-BE06-824F-801C-A175A84F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8B1BD-2C37-7045-B4B4-0F3806B2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0791B-030A-AD4F-B020-9BCD6E21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D406A-5B68-7F42-B2FC-51B9390F1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E3C8C-A53F-E941-9733-11C7D3E89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3B6C6-21B3-DE4A-9973-1A99A32B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3EE9E-40BD-244A-870A-C98E249C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1E6AE-749F-1947-B3F4-19D59B6C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54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6A84-35E6-0A45-859B-A2EBAD94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F52DA-23A3-9C40-9BE1-6F436273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EE015-5513-8048-8569-E3EB99C0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54012-326E-B048-981C-D5AF89AD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162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642A1-6AAD-C641-B697-49E37831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D9978-38A3-E54C-8C48-654C63DA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3D8BC-9D71-8140-B670-0FAB7F8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239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075B-A430-A840-9ED4-2F3627F9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7368-8557-5844-AEA3-D4DD366E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CFC8F-B903-7A4A-AAC1-A5D87D05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C4800-0FE9-BB41-B46A-77AEF8A6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5158-A2F0-9241-AD0B-F375E419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346E4-0DF6-FA44-A914-E54D289C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92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E807-8125-3D4B-B167-493CE73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8F109-6E0C-554B-B2FD-0553AEEEB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E8C15-BA0A-044B-B7AE-221FAE462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6675F-949C-6D41-A7DB-338B80A7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D9AE6-BBCC-9C4A-BFD9-723CF32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0BA9-CD67-6A40-96EC-520F3A79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86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116A2-4ECD-6C43-9415-D517B989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83428-2529-884C-95EF-9FC33E6A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E206-A17D-614F-AFE2-AF3BD526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6EB0A-68CF-3D43-A667-EB7AF7167F15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CF50-7517-734D-8EBB-BCA56893E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E767-283E-FE40-8234-E16873CD1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8AB9-9FAB-074C-91CB-446968068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16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A649-7E47-F942-8A5A-12A9874F4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3D trigonometry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72D7C-129E-9346-ACAC-9AC02554C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0662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8A2-D316-5741-9A17-39097E5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527D-B8C9-8B4C-A0FE-E9F1E5AC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6C72D-7055-4545-8AFB-2454B2F1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0" y="365125"/>
            <a:ext cx="10064894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8CE1-ADDA-CE45-A7AB-1BDEA290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FA51-8D4B-1E4E-B880-6AA01F59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BEFB0-7418-5140-AB30-93CEB51C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762000"/>
            <a:ext cx="9067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3D trigonometry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trigonometry </dc:title>
  <dc:creator>George Wang</dc:creator>
  <cp:lastModifiedBy>George Wang</cp:lastModifiedBy>
  <cp:revision>1</cp:revision>
  <dcterms:created xsi:type="dcterms:W3CDTF">2020-03-18T22:58:23Z</dcterms:created>
  <dcterms:modified xsi:type="dcterms:W3CDTF">2020-03-18T22:59:48Z</dcterms:modified>
</cp:coreProperties>
</file>