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0EB8-4B4E-6F40-A045-79ACE7C1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07A8-C162-D644-8BE6-CD33704E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454E-FD84-4E49-8A2A-C44825F1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21F1-1324-F648-9EAD-2C1257C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2CD4-5C57-514A-B290-35E5109B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470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6EE8-E14C-F84D-B66B-3FAB1038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F111-A709-094A-82B8-EB75EE69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1010-83DF-6A4D-B57B-2D9949B8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053-E6F1-0040-BE92-08CD3E2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9C82-399A-7744-B7F0-0D5A1572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34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4E95-25F3-6447-BBFE-C3AB7313E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0A6A3-3192-6D4A-A929-414BD66C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4E15-3457-D044-B0DB-5382F03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63CD-7D95-3042-B77E-3F97BCD0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CEF3-FCB1-854D-99CF-36E5C99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2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6D4B-76BF-E44D-A9B6-6BC3F067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C85-5DC3-4442-B74F-08CE1EE0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03F1-7424-F547-A339-8C21B9DD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23FE-F224-1D41-AE2E-FF69B2A4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C7AB-A04E-DF42-94B8-B81E520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28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D462-028F-8440-93A8-18A05930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B332F-F980-134D-9CB2-37B8EED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E2B0-B2C1-D643-9087-4FA75A1D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97E0-91C1-874F-8CBE-05778151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48FE-B839-4E4E-B785-B067BD0A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06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98AE-0F14-A945-838D-3C0BAC5D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01A-FF79-8D44-9419-AC67D3C6B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A1705-77C1-DD4F-A6AC-1C11C2CA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90DA-7469-574F-8BA4-45722A13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DC04-D94B-8C42-9270-2CF645AB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6742-C9F7-8243-AD24-C2D9B8CF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00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EE29-E1BA-4D47-ABE2-BAAD0130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1C05-7DB0-C343-90BA-F51A0308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082C-2D2B-7F40-8D24-0E8BA8DA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093B-E1ED-E646-83B7-CE74E3E32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E4157-8496-8D49-B1A4-FB70F7DDE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C82FC-34A9-734C-81EC-4BAF48BE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4669C-7C3F-8A4D-A4D9-F98163D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81C8-C4F7-714B-A9E0-85CC930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4A7C-1910-C142-98D6-BADFA130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07799-C57A-934D-9671-2655D941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B02CA-44AC-ED41-BC50-46EE2EC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9273-A5F5-2D40-A94D-C89EFE90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77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4E2E2-9682-5246-BCDF-9A57EFCE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66B0E-1BD3-7A47-B9E1-BFAF67DA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7899-E9DC-D441-8BAC-F1DF012A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3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47C5-DE07-CF4A-B81B-AFCEFE67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40FD-1677-0D40-9920-01BD01B6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BE26-5644-BD4C-A649-81EF94EF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90C8F-FA93-AC42-B5C2-A13E65E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C941-0062-D74D-A28A-C209B29D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D8D1-69D0-B248-A763-64EE907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39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D51-4BFD-9B4F-BCDB-372572BF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A216A-6820-7044-8709-81BC0DC4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9202-D850-7243-8F64-375FEF5E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BA68-FAD8-B045-BD97-14165D7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A804-197E-4C43-AAFC-1C45C303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28261-D40D-0741-81C1-73510F6D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76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7BF2F-E443-5545-BBE8-9BE95BFF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74F6-839E-344F-8184-74877589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CEBF-B553-BD4F-B355-35075EA02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D110-EEB4-104D-88BF-F409AD3249DA}" type="datetimeFigureOut">
              <a:rPr lang="en-CN" smtClean="0"/>
              <a:t>2020/2/19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05FA-2353-3149-887F-457628BC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8E47-97BD-8140-BE54-5395FCC1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1266-2CD4-7D4E-A995-15CF172987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61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CE91-75CA-EB45-8842-8F7775F8E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Bearing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709F-4DCB-A441-A3C9-FB394CC65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 bearing is the angle in degrees measured clockwise from north.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714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2A67-B6CA-1244-8F86-EC64063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59C-F2EA-CE40-B477-1421AEFD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0700-A59B-E34C-AC57-1BE144A4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7" y="917575"/>
            <a:ext cx="9468160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2EC-138C-284A-9DCD-AD731E24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1CDE-BBB6-694F-AF1E-D39EFD1F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F649D-F3B3-2C42-8F5D-83D898CC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11250"/>
            <a:ext cx="10160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3BB5-999A-554B-97CC-98FCA656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FB075-4F4B-E148-94BC-1830AEC58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0" y="3429000"/>
            <a:ext cx="6070600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178044-8A1B-D647-A737-187C598A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65125"/>
            <a:ext cx="8458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CBB3-E169-4D4A-AECC-3A8DF1B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DFDB6-F369-EF46-9727-E91E8D519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417094"/>
            <a:ext cx="8953500" cy="116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C996A-BCB5-E548-9E88-36CB76FB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25810"/>
            <a:ext cx="9931400" cy="469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68B81-F1A4-B148-BF66-0FB97333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5064125"/>
            <a:ext cx="8953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00A9-AD80-074D-83EB-A6FB5A52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3D1C-A65A-DD47-AD2A-AF9BBB8A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A818F-7DDB-2946-88E3-7074647C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16050"/>
            <a:ext cx="1016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3402-117F-954E-B4E9-0EBD51E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69AEE-C50E-C84E-9E73-40195A68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4001294"/>
            <a:ext cx="9867900" cy="2856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B98C7-23C8-BF48-9096-8E0BA9A5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-24606"/>
            <a:ext cx="10033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Bearing</dc:title>
  <dc:creator>George Wang</dc:creator>
  <cp:lastModifiedBy>George Wang</cp:lastModifiedBy>
  <cp:revision>2</cp:revision>
  <dcterms:created xsi:type="dcterms:W3CDTF">2020-02-20T02:15:56Z</dcterms:created>
  <dcterms:modified xsi:type="dcterms:W3CDTF">2020-02-20T02:21:38Z</dcterms:modified>
</cp:coreProperties>
</file>