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A51B-D51F-8F4D-B259-E805853F9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045D7-3FE3-454A-82AB-F789E7120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E76A-C43F-DB47-8B14-6DD3B9ED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FDD3-F0F4-6542-BB17-AB22EE08E570}" type="datetimeFigureOut">
              <a:rPr lang="en-CN" smtClean="0"/>
              <a:t>2020/3/16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A643-F17E-4B4A-A964-5CAAE8A7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92D52-BC0A-624C-BA65-F6BBAED7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337B-9F35-1C44-A0ED-35BBF6B3B3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84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B549-EE9E-C241-AF8F-5A05AAC0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648F0-622B-E44D-89EF-A9E16228D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2888-2235-D84F-8A54-49C1B90D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FDD3-F0F4-6542-BB17-AB22EE08E570}" type="datetimeFigureOut">
              <a:rPr lang="en-CN" smtClean="0"/>
              <a:t>2020/3/16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6BD0-6837-724D-9C92-1BFE59E9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B397-FC5D-B349-B19D-B3AB041A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337B-9F35-1C44-A0ED-35BBF6B3B3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922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6E30-6CC5-0E42-8691-0D998E8D1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6CDEE-246F-9D4F-8544-C4A26ED2D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CF44-10F5-614D-B42F-9B82859B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FDD3-F0F4-6542-BB17-AB22EE08E570}" type="datetimeFigureOut">
              <a:rPr lang="en-CN" smtClean="0"/>
              <a:t>2020/3/16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CDE90-4486-E841-9BFC-14C772AA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0666-F510-CF40-BDCC-53176C5E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337B-9F35-1C44-A0ED-35BBF6B3B3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263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31F4-967F-1743-BB17-7DE6EDD4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F6E9-813C-0E4D-8571-E1CB9D53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EEB0-ED50-F54E-A710-75CE24EF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FDD3-F0F4-6542-BB17-AB22EE08E570}" type="datetimeFigureOut">
              <a:rPr lang="en-CN" smtClean="0"/>
              <a:t>2020/3/16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5E0A7-5ED1-2349-B691-31867863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89D7E-20BB-8349-94AB-7DB8F0D6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337B-9F35-1C44-A0ED-35BBF6B3B3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275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0D22-93AD-1942-B73C-30F741E8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02B45-7F3C-7C46-B8AF-1B43A6FE7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B2E57-FB2B-BC46-97EE-9935FC83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FDD3-F0F4-6542-BB17-AB22EE08E570}" type="datetimeFigureOut">
              <a:rPr lang="en-CN" smtClean="0"/>
              <a:t>2020/3/16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D52A-5EE2-754F-BFA5-A4D5D096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BD8D4-1101-204B-B3E8-E9DD85C1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337B-9F35-1C44-A0ED-35BBF6B3B3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73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7143-0D5C-D34B-8BF8-6B8092E5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5567-DA43-5D47-8793-727473F1B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18343-52DC-3E47-828D-17A81804D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E9431-F904-3E42-BFF4-93012E41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FDD3-F0F4-6542-BB17-AB22EE08E570}" type="datetimeFigureOut">
              <a:rPr lang="en-CN" smtClean="0"/>
              <a:t>2020/3/16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8502-5DB6-C74E-9802-A74466B5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254FA-340B-004A-B56E-09DA6302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337B-9F35-1C44-A0ED-35BBF6B3B3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761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0CBB-3A60-FE42-8324-3A4F0331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840C3-E57B-7D46-B825-666D9E094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B1747-93D9-3842-ADA5-E253D345B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23082-72FB-8941-9DD1-D61C11BB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D6925-1A3F-F549-94FA-E19C079E0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27E8B-F5ED-D445-8FB7-84221417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FDD3-F0F4-6542-BB17-AB22EE08E570}" type="datetimeFigureOut">
              <a:rPr lang="en-CN" smtClean="0"/>
              <a:t>2020/3/16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2BEC0-7F07-4C4C-8FF5-4CD8C97A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F7080-2EF4-6A43-A658-7D41BB0D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337B-9F35-1C44-A0ED-35BBF6B3B3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101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5C24-3662-4B4D-A746-2AC89514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B9260-60AC-6341-9027-CC1A1ABB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FDD3-F0F4-6542-BB17-AB22EE08E570}" type="datetimeFigureOut">
              <a:rPr lang="en-CN" smtClean="0"/>
              <a:t>2020/3/16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17D77-46E2-864E-96D6-0E03B549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44A31-9189-254E-877F-42E6AB7B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337B-9F35-1C44-A0ED-35BBF6B3B3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98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30442-47B3-1D4A-97FE-383B5E44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FDD3-F0F4-6542-BB17-AB22EE08E570}" type="datetimeFigureOut">
              <a:rPr lang="en-CN" smtClean="0"/>
              <a:t>2020/3/16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5BC7F-10A5-A649-BD28-E4F2B2CC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8380D-37E5-A244-BFBE-47C6FCAC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337B-9F35-1C44-A0ED-35BBF6B3B3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100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958C-1971-AC4E-B7E3-2AE7E117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666C-C1C7-B240-94A4-954BD8C8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6B366-99B4-7941-92F7-B63C76744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F8B80-12A3-EC40-80E4-CA18187C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FDD3-F0F4-6542-BB17-AB22EE08E570}" type="datetimeFigureOut">
              <a:rPr lang="en-CN" smtClean="0"/>
              <a:t>2020/3/16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E6507-6E12-3D46-BB19-03139535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5515F-A961-444F-A0ED-0E524B47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337B-9F35-1C44-A0ED-35BBF6B3B3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93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B2E8-C022-DE4A-973C-118D3CF4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9447F-0E35-A943-A09C-78609BAFD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122AB-2717-8742-BD96-4646E85A7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DA7F6-7A6D-BB4D-A0B9-6E24D5A8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FDD3-F0F4-6542-BB17-AB22EE08E570}" type="datetimeFigureOut">
              <a:rPr lang="en-CN" smtClean="0"/>
              <a:t>2020/3/16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B7E08-9FCC-7845-B3DC-70BA63F3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D2024-729D-AF41-AAD6-CE91D054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337B-9F35-1C44-A0ED-35BBF6B3B3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498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6E253-A1D7-5B47-A003-97CCA17E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9084F-6371-C940-BA8F-C50A2C7F2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2BEB-40FA-4A4A-BB90-05EFD5C1F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FDD3-F0F4-6542-BB17-AB22EE08E570}" type="datetimeFigureOut">
              <a:rPr lang="en-CN" smtClean="0"/>
              <a:t>2020/3/16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82CF4-8471-5D41-88F7-4058ED6A8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5644-82AF-B540-9AC6-F301534DE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337B-9F35-1C44-A0ED-35BBF6B3B3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353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607B-ACE5-544A-83C0-4AF2303E1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Sine rule &amp; Cosine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1C22C-3189-DD42-99F9-C524C378D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812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19A0-CB05-1948-A9A1-2EC3D6B8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D9B8-9926-0D43-B7B3-926CE476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F87F1-A107-A54C-A99C-504453EF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877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1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8671-8A12-C340-818A-BE7EEEF2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 Sine Rule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1B25C-066B-1645-B28C-2AD80AD3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44" y="1368652"/>
            <a:ext cx="6894038" cy="52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4038-9C10-C34B-8BA3-DF59AB39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8037-C43F-2C4E-B851-BECBECC6D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B5C05-5E8D-E94B-97B7-0B8AD5D36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97" y="0"/>
            <a:ext cx="10264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BA36-A4B5-9045-9488-FBFF7D11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 Cosine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774A-0365-7244-8EBD-2CC2E15E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D905C-02B4-3C43-AE3D-271AA8C0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100"/>
            <a:ext cx="8891588" cy="459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C79-5850-B548-95A1-18161D84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85FC-06A1-344E-A6CA-3429D10CD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B9B83-0A7A-B848-9BFC-6B07BD63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67" y="0"/>
            <a:ext cx="10154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5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2777-4EFE-294D-9712-BE10C1DB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Area of triangle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8BC51D-4FDA-D847-B7F6-B50825A48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505950" cy="45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2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3057-63C2-A94D-BAEA-CFB75698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CB16-862B-CD49-9C59-D9343FECC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5012" y="1825625"/>
                <a:ext cx="5538787" cy="4351338"/>
              </a:xfrm>
            </p:spPr>
            <p:txBody>
              <a:bodyPr/>
              <a:lstStyle/>
              <a:p>
                <a:r>
                  <a:rPr lang="en-US" dirty="0"/>
                  <a:t>S</a:t>
                </a:r>
                <a:r>
                  <a:rPr lang="en-CN" dirty="0"/>
                  <a:t>in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CN" dirty="0"/>
              </a:p>
              <a:p>
                <a:r>
                  <a:rPr lang="en-US" dirty="0"/>
                  <a:t>h = c sin a </a:t>
                </a:r>
              </a:p>
              <a:p>
                <a:r>
                  <a:rPr lang="en-US" dirty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hb</a:t>
                </a:r>
              </a:p>
              <a:p>
                <a:r>
                  <a:rPr lang="en-US" dirty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 b sin a</a:t>
                </a:r>
              </a:p>
              <a:p>
                <a:endParaRPr lang="en-US" dirty="0"/>
              </a:p>
              <a:p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CB16-862B-CD49-9C59-D9343FECC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5012" y="1825625"/>
                <a:ext cx="5538787" cy="4351338"/>
              </a:xfrm>
              <a:blipFill>
                <a:blip r:embed="rId2"/>
                <a:stretch>
                  <a:fillRect l="-1831" t="-2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46E5515-2704-374D-BC23-BB4B9D58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2314575"/>
            <a:ext cx="5378615" cy="3862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F5D25-E85A-D148-BF0D-98E386B0F8F1}"/>
              </a:ext>
            </a:extLst>
          </p:cNvPr>
          <p:cNvSpPr txBox="1"/>
          <p:nvPr/>
        </p:nvSpPr>
        <p:spPr>
          <a:xfrm>
            <a:off x="7659584" y="27907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C962A-E317-3848-8CF3-F0D2FD3FC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999" y="4799775"/>
            <a:ext cx="37719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1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AFCE-4FBA-C14F-9704-265A1FEC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563B-4130-1046-83CF-F278E656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F2FA3-004F-AE4C-863F-44377E88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6520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A6C2D-3B23-9544-9A5F-BB2DE6BE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960563"/>
            <a:ext cx="9982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6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14C1-5B4F-2A47-8A49-946888ED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9213-2938-3D4E-B023-ECA12A1A9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079D1-8FEC-E94E-8905-A8C9F785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022350"/>
            <a:ext cx="9702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7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</Words>
  <Application>Microsoft Macintosh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Sine rule &amp; Cosine rule</vt:lpstr>
      <vt:lpstr>The Sine Rule </vt:lpstr>
      <vt:lpstr>PowerPoint Presentation</vt:lpstr>
      <vt:lpstr>The Cosine Rule </vt:lpstr>
      <vt:lpstr>PowerPoint Presentation</vt:lpstr>
      <vt:lpstr>Area of triangle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Sine rule &amp; Cosine rule</dc:title>
  <dc:creator>George Wang</dc:creator>
  <cp:lastModifiedBy>George Wang</cp:lastModifiedBy>
  <cp:revision>10</cp:revision>
  <dcterms:created xsi:type="dcterms:W3CDTF">2020-03-16T23:46:57Z</dcterms:created>
  <dcterms:modified xsi:type="dcterms:W3CDTF">2020-03-17T00:12:09Z</dcterms:modified>
</cp:coreProperties>
</file>