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2"/>
  </p:normalViewPr>
  <p:slideViewPr>
    <p:cSldViewPr snapToGrid="0" snapToObjects="1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6A7F-9327-434B-8289-42A004103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70650-E54A-8B45-8342-8A4D6F1D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F131-1B9F-8245-81A7-74B72DD5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0D4B-8403-B44F-86FB-72CDEE93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9D93-1E7E-9A44-A52C-7547AB11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30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5B2C-D468-0145-A338-512D50DA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18439-3610-3349-84BC-BE2E1B8CC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F6D8A-F3C4-9B4E-8133-397612F3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DD8A-4674-D84B-81D0-755A8884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C52AE-F3C3-384F-A600-8EEC4CA0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60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DEEB9-A50E-634D-9485-22A576361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3DACD-78E3-D241-9F68-8CF333B1D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0E32-D5D9-FD47-BD2E-6CF6A7A6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A090-B84A-5D4C-A0E0-7940F676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012B-0D3E-9A4E-B93D-12AEEB81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359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59BD-9BAB-704E-90BB-D55A4E43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DFFB9-3040-6545-9D2A-953C9AC5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084FB-A9D3-164C-9109-89308E10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EB870-9A0B-8243-B852-DEAD73E2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1AC0-8B94-C04A-AFCA-0FBA19F7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591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52B3-C283-4F42-A009-88775327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CF75-DF30-8F45-89D5-E75E9A07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3779-42F5-714E-B55A-3C9F5D3A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E36C-5917-4A48-8719-2E65AE8D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EA0C4-1325-974B-A033-2EFC0E0B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15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B395-B57F-A646-B852-59CD37D5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D60F-0215-BA43-9B5E-9DC27C55C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3E2CA-6A5E-2644-BF41-8F8CEDA7F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77AFF-94E2-9E45-884B-16D8D0DD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4D71-1C52-DD4B-9210-1A761EC6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51846-D2C6-5048-BD5E-6C453A2B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147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AB845-DD16-FC4E-BD30-08DA1B2F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2D45-6313-324A-93BC-1873E810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4BF22-A817-F640-8101-9849936F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7DDF2-2549-5B43-B3D9-9F0A4E00C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14763-62B6-F647-8F3B-535FE7263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5E739-1E17-B14C-B5F0-17720EF3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46A4B-3BD6-1D4C-8B9D-67191CF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E8E83-61CA-9D4B-8BF3-CC260762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136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F2DF-146D-9D4F-81A3-2B11A29B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9CB53-4432-664C-8DE5-7C318540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C1B87-5BB1-C543-8444-9EBAEAF6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12C05-6D80-D74D-8725-103F869A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603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82B92-8CA9-A64B-88E9-82C7A92B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59A63-6A7F-494B-A402-FD2173F3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D66C4-9186-6E49-BDFC-8454D54A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53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57C3-3712-4345-918D-FBF60FF7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86E9-57F3-DA43-9504-5A7D83B1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BF8CB-9944-6C41-92AE-C6F0E066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3554D-7CD4-414E-AB40-75107C0D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34DB2-C3AA-E046-9541-E1DD340F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F3A9-7CBD-9246-B9A2-BEF20152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030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69A0-3601-9B40-85E7-C556B763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4F34E-65A0-A54C-B6F1-8971A19DD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B3444-B064-104E-95F9-0735CCC01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47C66-BBD5-AA48-8111-89D7EAA2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ED2E-9435-4E4C-8D66-57E6E001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1E8B-B551-6E4D-A3F8-8910C1CF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5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272F1-FF68-324D-BCE5-6C76EB7C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1D4E4-57EB-0F41-BE23-FE2D9BF0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A8D3-FF93-6B47-9BE2-F695E89C3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0096-5812-EC4E-A8D6-1588B4036727}" type="datetimeFigureOut">
              <a:rPr lang="en-CN" smtClean="0"/>
              <a:t>2020/3/23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1B2F-F50B-4A4A-83B6-8CDBFDECD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A09-16A7-5A46-9144-3DB7333E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A6CA-5B83-6D47-B469-B634AFD300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79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3F7D-DAE4-204A-8621-DA68FCC37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Transformation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37681-1051-B54B-8504-155618613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97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E439-0CA9-734F-9581-798F61D7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21F3-604C-3C45-A95C-2404AA70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6BBC7-16C9-DD47-9B62-6F165FC2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9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4453-FE9B-FD47-B807-741AEC32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F0BCE-BBC4-4B4E-BE03-72F4178F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94C23-1396-1B43-A9AB-56F5DFFE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288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CF9D-F91A-064F-BFE9-C0276FA9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5D30-B9F7-E34C-A7DD-1E224D32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1DA5F-DCFD-F248-A509-55190805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3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733DA-0CB2-E848-8B0B-C29B45F5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229B-4F82-6F40-9A42-8EF2C395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E9A0F-7F4B-7F44-B550-D7BC0D6C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4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5E57-9832-7045-ACF1-C833FFB5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33D4-2040-7F40-9DCD-6604FEA95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03809-2041-694A-AF0D-A7A9E8561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9E85-9870-8A4A-844D-A86E3D40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2239-CFF1-9A41-83E5-F1CC35352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0713FA-EB81-EC48-BF2B-0B1F174F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301D-DD98-6142-A540-652CEF00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63EC-40C3-5945-ACE6-4B7D8621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FACBA-3618-D143-8E9E-F270DB06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70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FAAB-DE3F-DE42-8FA6-7713ACEC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955C-B2AB-4746-AC71-A37A6B4C3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C2999-E304-4F45-A26B-7969D2F5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B10D-56C9-A940-8888-69383BAD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28F7-A942-9F4C-BB0C-68E42A64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F9FE9-6867-1C45-A235-27D31EBB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4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6F81-CC1E-FB47-B2F0-A4A39005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3567-5078-AD49-B920-59397EC8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2EB09-90FB-1243-85FE-1BC2F6F1F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B891-F57B-164B-A65A-B29FCD9C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0269-1F8F-7343-86FF-DEB7E616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43436-EB7D-D743-915A-9E4C838D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B6C5-5EB5-EE4B-A920-15A6478A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0E01F-AA90-334E-8879-3BA7F866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B87A5-A838-7E4B-AAE0-0E1A5F02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2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444E-312A-0246-BAF1-A90F3A39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A660-5420-EE42-879B-414AA3DF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C809-57CD-7048-850D-DC0695B7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86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5157-35C4-9243-921B-35267FF4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7700-B32E-B843-B18F-63F066A2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AD566-C9D7-7A4B-82EA-6D3ED9D5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3A5-D30A-B24A-8ABD-8F788EC7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F234-F3AB-2B4B-A77B-85FF67AF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BFDEA-6FC7-BD4D-BF23-9B7945D4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04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2733-A510-2C42-B1FC-060455F6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2D7F-D261-7C46-A2AD-524C7B4C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7A480-094A-9E4B-9CB5-C06FCC55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7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69C3-FDD6-F545-A4B1-F2D7FAE8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746E-8306-6F49-9968-B19289C5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CDF03-0128-A742-8399-4567BB4A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3" y="0"/>
            <a:ext cx="797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0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0649-4830-244E-B5A7-342CD1E4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20B6-E756-514A-A618-027E7B8B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D1D1A-9CE7-C943-B431-325C3D09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58" y="0"/>
            <a:ext cx="8177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02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655B-7EE0-8C4F-829B-EFEFEDF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E039-DCA7-E445-B301-FACACE20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7A49C-9B28-574D-A40B-4B02DF2E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27" y="0"/>
            <a:ext cx="7881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17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E18F-5CF3-E545-8763-9F093E6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2C85-08AE-4A48-AB55-68ACD40E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BD7EC-55C1-4048-8B33-FDEB49EC4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455" y="0"/>
            <a:ext cx="8313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1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D4DC-44B5-784D-85D3-4EDE1EF0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5B04-E729-E540-AD52-FA264EDF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7C37C-C82E-584D-8E59-8396C0AE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8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E202-2468-F548-AE07-7CFD063E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1A19-0B4C-304B-BB9D-28081C0A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9015F-C685-CD4C-831C-E89401B2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7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5064-3037-D643-B64A-FA6CB029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6622-B67F-BD42-B28A-E2E5DD72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70D37-AD65-1B4A-B7B3-A58C7630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0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5104-3571-D24B-8CB3-C470EB3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9DD0-6501-9B4D-B5D6-CFAB57A2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042A12-7945-BF45-B2DF-DEA93107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8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3C-1959-AD4C-9344-BB80FEDD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9084F-951A-484D-A8C4-ABF516B8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A5701-4BFB-224C-8EB4-1F27E9AC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8C4-4392-3D49-8184-6CFE63B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EAD3-63D3-EE41-BAD9-5274231CD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8AF22-C8AF-E944-BBA6-4A2615AB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7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2B7B-2ACE-0345-A0DF-DB29179B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2860-7665-ED4C-A403-CF5F6FD5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E3B71-8BEF-5742-B21F-B7AEB0E7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1</Words>
  <Application>Microsoft Macintosh PowerPoint</Application>
  <PresentationFormat>Widescreen</PresentationFormat>
  <Paragraphs>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Transformation</dc:title>
  <dc:creator>George Wang</dc:creator>
  <cp:lastModifiedBy>George Wang</cp:lastModifiedBy>
  <cp:revision>6</cp:revision>
  <dcterms:created xsi:type="dcterms:W3CDTF">2020-03-20T23:29:27Z</dcterms:created>
  <dcterms:modified xsi:type="dcterms:W3CDTF">2020-03-23T15:41:58Z</dcterms:modified>
</cp:coreProperties>
</file>