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F5DB-D592-9F43-A8CE-F8260966E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BEBA-D2C6-304E-93A9-B92AFBBC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3236-0025-E149-AEC7-E29512D5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9B02-DD8B-4341-BCB2-342B66B5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5864C-3C39-5A4A-ADB9-00032C4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930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E414-0563-CB40-91E5-0F9E9494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A3B2C-AF65-A146-97D9-A3174BFE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7724-2A15-DA4E-B31B-24B7E575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B049-49E5-8048-9311-AA6C3702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4C77-9935-0346-8718-7BD65A4D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64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553A3-BBDC-EB4E-8D59-C67139686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B671-F1BD-2C48-A873-BCEA6CA2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0557-043D-B840-8965-9E0E43E9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154-F900-C348-9FA4-B6CB49E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5A45-037B-5342-A08E-F38198C2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77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0BF-2DF4-B343-8809-5B4BCFE3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30F8-83B6-D64C-A255-68163A66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40739-6F13-2549-A97C-753EF6F5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3C71E-7BDE-7149-B352-C371C3E2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69A8-24C8-8144-8984-2D3AECAE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263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95B0-1750-B045-8D81-30C614E7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431AD-D074-EA41-94BF-4DD544F4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5155-13A3-5F45-9AAF-D0FF83D7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881C-A3DF-C345-BAD1-203C4EFA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F477-AB95-434A-9C6C-8E1281A0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69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A6D-B9FE-C34B-B76A-CA45DFDC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733D-2A6A-B54C-B6F5-FFA4E359B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1929-9AFB-A64C-920D-EA84E4984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B85B0-F5C8-A549-A1BC-47232F35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5590-5E09-6144-BDCF-297BEAE4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87DB-81D6-3241-86C6-42847ADA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54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A167-53CB-2941-95AE-1B92CE93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EE9A-C069-814C-AFAE-9FA328A3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61B46-CD7E-F94E-BC33-AB8CD9C3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B5156-F93B-D542-A7BA-2278F3D91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F53FB-1DDA-1B48-BEAE-AEF3E744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4ABB-9A28-2540-A7C3-AE2AE076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6F2AA-AB71-4448-9B8A-B85300D1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7104B-2FAE-2547-B4F6-ADA5F73B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65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34ED-D61E-D145-AE69-882EAD1E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EA45D-9EF8-DE48-9E34-9FF71B1D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4777A-2E0A-3840-AE4F-C02BA24F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DD669-7588-204E-A23F-88807936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526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53935-D94D-1349-907E-0599F49D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1EDCF-333E-0743-AA61-80EA0115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B153B-6DD6-A94F-B813-2F838552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295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3E14-7C10-474C-B976-832905C3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D249-5DDD-CA4B-A0F0-22A3D824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9AE47-E464-E64E-A9F1-7E39B6F30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4A1E2-19EF-8940-A142-82BEFA22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E52C-1E0E-D844-B1A6-3C861309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C4091-CBF0-5542-8568-DB9C1BD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664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9EAB-AD07-7A46-90F0-333010C3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9281C-76B4-2E46-841F-D80B76482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105EB-BF68-F84F-933D-C31F6495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29110-D2BA-1B4D-A15C-E07EF9B9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3F7F-7EF0-2441-8F04-10FFE45D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8F205-51CA-A541-962C-0C3018F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021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14129-B4A7-6246-8B5D-5B97B605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927F-3879-4D41-9DDB-22F78876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07CE-7080-5A42-98A3-A3E6EC82E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E1CD-499B-A840-B149-E4AA3451FB7A}" type="datetimeFigureOut">
              <a:rPr lang="en-CN" smtClean="0"/>
              <a:t>2020/3/18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B448-4ABB-2944-8992-A91B2EFC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5387-11C6-1243-A0B4-008500CC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E026-4C89-124D-A41C-73F83B6519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534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7B11-C8F8-FA41-B3AF-CD4321F52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Vector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06D7-A2B6-3542-832E-C65362818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1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A834-F4BA-B444-8B70-CCF78039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08D8-2896-5E4B-A11A-645C2BD2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E6B09-CC26-E445-9D42-24CD8E38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6" y="365125"/>
            <a:ext cx="10515600" cy="59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4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F508-8EDA-8346-AF90-70479D97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ABF8-B2B3-9847-AB59-C6535014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58881-830A-094C-A4C6-B6A35EBE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272467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6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A66E-E79B-D44D-A3FB-351C9C0B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Translation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FF33DC-F156-5E47-9441-2BB571E46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74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45D4-4B8A-7149-B3EE-CF29CEB1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C8E4-E341-164B-AEA3-61233085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FFF97-9557-264C-9542-5BD69368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6" y="17620"/>
            <a:ext cx="9618914" cy="64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398-165F-4C46-B300-E403813C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Addition and subtraction of vectors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8AF61-2F9B-7148-83A1-8D22B7312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9551"/>
            <a:ext cx="8642684" cy="45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D1C4C-C99D-B64B-B977-F4AAB562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334962"/>
            <a:ext cx="10149779" cy="52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52CE-6A99-D244-8F1B-C15BE10D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Multiplying a vector by a scalar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6712-9689-8E44-B216-665E264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E2C0A-B6D4-9E4C-9650-82E48FC2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91" y="1825625"/>
            <a:ext cx="11505551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F97-21E2-944F-A4E0-2D6E728B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magnitude of a 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9960-CB58-6046-AE24-01A190BE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11B7B-62B5-F24E-9E67-40F724D4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2" y="1502237"/>
            <a:ext cx="9423985" cy="51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A827-BBEF-C041-9FE5-F7FA284C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Position Vectors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8634B-184E-1140-9899-8C85D02C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508919"/>
            <a:ext cx="8951620" cy="33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9531-B327-0544-8032-F16B852A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Vector Geometry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DF235B-53E0-A246-B1F0-842A37052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3" y="1519238"/>
            <a:ext cx="8591550" cy="45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1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Macintosh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Vector</vt:lpstr>
      <vt:lpstr>Translation </vt:lpstr>
      <vt:lpstr>PowerPoint Presentation</vt:lpstr>
      <vt:lpstr>Addition and subtraction of vectors </vt:lpstr>
      <vt:lpstr>PowerPoint Presentation</vt:lpstr>
      <vt:lpstr>Multiplying a vector by a scalar </vt:lpstr>
      <vt:lpstr>The magnitude of a vector </vt:lpstr>
      <vt:lpstr>Position Vectors </vt:lpstr>
      <vt:lpstr>Vector Geometry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George Wang</dc:creator>
  <cp:lastModifiedBy>George Wang</cp:lastModifiedBy>
  <cp:revision>6</cp:revision>
  <dcterms:created xsi:type="dcterms:W3CDTF">2020-03-19T02:33:14Z</dcterms:created>
  <dcterms:modified xsi:type="dcterms:W3CDTF">2020-03-19T03:02:55Z</dcterms:modified>
</cp:coreProperties>
</file>