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7" r:id="rId8"/>
    <p:sldId id="266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F7AC-1DA5-1246-A749-099843559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A2B9-8F55-0545-A4B7-566F5F7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0402-D914-A443-A3E2-941BC006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46A2-8087-8346-8FB9-7D409F12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957F-909A-D342-B4A9-491AB9F0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3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5975-C180-464E-A030-5EB3854B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6FB7B-7FDF-EE4B-9330-9B2B49F5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FBD3-DD8B-F041-95B8-D44D47DC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5288-B5CF-6A47-991E-354F077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F96C-EB43-3D44-8902-D4BA1FAA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60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33BDC-1DC2-C341-9588-7E5F1D2BB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E721-7F34-8E42-8F54-47B3CE3A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0E83-263A-C94A-99EF-4675F1A5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D0CE-0670-5F46-97AD-A1E82462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1DA5-A42B-8744-A2B1-670C6B1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48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E8A9-16D3-0F47-9ED6-122B968C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18B3-3DC2-4043-910B-B7C05CAF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8D0-5B5E-8244-99F3-C63A62D3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2458-0830-8D45-8ADA-36452F90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0F32-D294-D54F-9BD3-AB75A69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60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FFA4-9C63-204F-8A21-B19BFA90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CEE30-548C-8C4F-B241-CCD20C14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E2AC-588C-854E-8A48-91C67F2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8EA8-AC4B-584D-9670-6E7CFB5F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4C46-8373-AC4C-9AA3-0BC3A4F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68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D465-63D9-7B4B-8697-AE00AC1D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B3A-D042-DF4D-9F8C-9E85F1CE7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AF147-011E-3544-9481-24028F90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5367-104B-A949-9E52-FC90D41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D923-1361-F044-A5B5-F8305E62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27DE-8080-5847-BCD9-3F555FAE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437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60FC-71B4-624F-BCD0-BFF657BA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CF78-C43D-9F49-B81E-EE0C0780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AF5-B4EE-7C45-A210-E6C84558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D6C3A-1BDB-FA40-AB32-34A5ADE66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895D-FF77-504C-B1A4-4CAC2B99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0D36-1195-C745-8A92-AD1470D6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47B4B-A45E-1D4E-BADC-A72528E1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E058-F307-4E43-A087-D9A9286E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09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B837-18EE-C747-86C7-E8D65770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5B66E-9E9A-0B47-B7A4-6B9EB1A0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9C1B4-D354-BF43-8D32-4C32E288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25EE-4523-F843-A10D-6692A7C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55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7AD31-0656-7846-BC42-B59441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043BC-92B2-0349-A8A9-D4837CD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6558-48D3-9E46-BE87-366AA722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0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8315-C1D2-0742-AE29-8C520647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8304-184D-1340-AF8C-19500557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1664-5F7F-C848-8090-9517ECC4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2FF-E8BC-F841-97C3-1153828A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0813-F519-3F42-A246-06D8AB1C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84120-CC2B-984D-BB05-1B0B295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00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5CA-E8CB-A147-A307-0418D280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83D12-2C5C-A445-BA62-3B3CF953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9505-1309-4043-9C20-6723F0D6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9BF5-CCFB-514A-AAA4-C2DD76F4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93F9-A185-FA4C-AD72-08F36FC9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4CC07-19F9-724B-B8FC-F6525AC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87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1C0D-CA3D-744C-B532-A03B832C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614C-2E00-BD45-90FB-2020CB60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83F1-DB66-9840-8EB6-9C7998BE3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341F-E9B1-6643-A375-86492620D04F}" type="datetimeFigureOut">
              <a:rPr lang="en-CN" smtClean="0"/>
              <a:t>6/5/24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DD2A-57B4-714C-B582-ABB4A67D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2294-279F-5C4E-83E0-262BA8E5C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5163-141A-ED45-93A4-446BE0992A4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5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C2B6-F123-7F45-869A-3F0DBDD4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Interest Rates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C8525-71F5-2E4D-8AAC-88C760B3E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334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D4B1-3ED9-F42C-3887-761D5F8D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03C5-6086-9EC4-9DDA-9681BE7A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81E75-CB4C-07ED-C11E-9875EF54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1085865" cy="42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10A-FD0E-D88A-3C15-7435101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6BD5A-F45F-C614-7F4A-81C03F5A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96" y="3310759"/>
            <a:ext cx="10515600" cy="2300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B397C1-E34A-B763-8FFA-D38FDDCF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1" y="681037"/>
            <a:ext cx="10898853" cy="26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F37-7163-C1DD-7982-D7CDC87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AFA9-D9E0-0F49-45E3-EFC58F7D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3F200-10CA-9231-93BF-C1FB417C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2" y="456248"/>
            <a:ext cx="10011034" cy="317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02032-BC3C-0307-6E62-6273DEDA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9" y="3727347"/>
            <a:ext cx="10521782" cy="24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10AE-EF79-3A8A-99DF-7CC29598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interest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BD34-C41C-70C5-CF95-B141B631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=GHHesANT6OM</a:t>
            </a:r>
          </a:p>
        </p:txBody>
      </p:sp>
    </p:spTree>
    <p:extLst>
      <p:ext uri="{BB962C8B-B14F-4D97-AF65-F5344CB8AC3E}">
        <p14:creationId xmlns:p14="http://schemas.microsoft.com/office/powerpoint/2010/main" val="25643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123-CF9F-2747-B5DE-3BDF5E99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024"/>
            <a:ext cx="10515600" cy="5603939"/>
          </a:xfrm>
        </p:spPr>
        <p:txBody>
          <a:bodyPr>
            <a:normAutofit/>
          </a:bodyPr>
          <a:lstStyle/>
          <a:p>
            <a:r>
              <a:rPr lang="en-US" dirty="0"/>
              <a:t> Simple interest is determined by multiplying the daily interest rate by the principal by the number of days that elapse between payments.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Interest = P × I × N</a:t>
            </a:r>
          </a:p>
          <a:p>
            <a:endParaRPr lang="en-US" dirty="0"/>
          </a:p>
          <a:p>
            <a:r>
              <a:rPr lang="en-US" b="1" dirty="0"/>
              <a:t>where:</a:t>
            </a:r>
          </a:p>
          <a:p>
            <a:r>
              <a:rPr lang="en-US" dirty="0"/>
              <a:t>P=principle</a:t>
            </a:r>
          </a:p>
          <a:p>
            <a:r>
              <a:rPr lang="en-US" dirty="0"/>
              <a:t>I=daily interest rate</a:t>
            </a:r>
          </a:p>
          <a:p>
            <a:r>
              <a:rPr lang="en-US" dirty="0"/>
              <a:t>N=number of days between payments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447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FECE-F9FB-6C44-BED5-C1580CB7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096"/>
            <a:ext cx="10515600" cy="5408867"/>
          </a:xfrm>
        </p:spPr>
        <p:txBody>
          <a:bodyPr/>
          <a:lstStyle/>
          <a:p>
            <a:r>
              <a:rPr lang="en-US" dirty="0"/>
              <a:t>Compound interest (or compounding interest) is interest calculated on the initial principal, which also includes all of the accumulated interest of previous periods of a deposit or loan.</a:t>
            </a:r>
            <a:endParaRPr lang="en-C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46C8DE-E3D6-D647-87B1-79ED737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930606"/>
            <a:ext cx="7281863" cy="49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353A-2079-BB47-9434-5FF00F2C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36C-7D7A-3446-BA6A-CC337870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980E7-EEE8-F243-A149-0D3C9017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886994"/>
            <a:ext cx="12957966" cy="2103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3E89B-6DC8-E845-9784-A6A16670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854"/>
            <a:ext cx="1184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2A6-2D16-A645-9D54-54F9B45D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E33D-DAE7-1348-ACA4-7F51BA66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59BE-CA30-A54C-93CD-032CD4F1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6" y="296665"/>
            <a:ext cx="11764194" cy="2788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1848E-4CAF-DE47-9C86-F637FBC1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3" y="4001294"/>
            <a:ext cx="11404134" cy="17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B5CB-038B-2EB8-9922-699CE317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Interest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040C-DF2B-21B3-CB8A-C63890A5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3:</a:t>
            </a:r>
            <a:r>
              <a:rPr lang="en-US" dirty="0"/>
              <a:t> John loans $2,000 to a friend at a simple interest rate of 5% per year. If the loan is to be repaid in 3 years, what will be the total amount repaid at the end of the loan period?</a:t>
            </a:r>
          </a:p>
          <a:p>
            <a:r>
              <a:rPr lang="en-US" b="1" dirty="0"/>
              <a:t>Question 4:</a:t>
            </a:r>
            <a:r>
              <a:rPr lang="en-US" dirty="0"/>
              <a:t> Sarah deposits $1,500 in a simple interest bearing account at a rate of 2.5% per year. After 4 years, how much interest has Sarah earned on her initial deposit?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A155-E645-A229-5AD6-833DD99B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566F-3A41-C8AB-B7CD-FB274453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1:</a:t>
            </a:r>
            <a:r>
              <a:rPr lang="en-US" dirty="0"/>
              <a:t> Emily invests $3,000 in a savings account which pays compound interest at the rate of 3% per year. If she leaves the money in the account for 5 years without making any additional deposits or withdrawals, how much will her investment be worth at the end of the 5 years?</a:t>
            </a:r>
          </a:p>
          <a:p>
            <a:r>
              <a:rPr lang="en-US" b="1" dirty="0"/>
              <a:t>Question 2:</a:t>
            </a:r>
            <a:r>
              <a:rPr lang="en-US" dirty="0"/>
              <a:t> Mark puts $5,000 into a retirement account that earns 4% annual compound interest. Assuming he makes no further contributions or withdrawals, what will the balance of his account be after 10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00D-CD98-067F-ECE4-EBE4362B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incentive?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3E27-072D-C48E-4EA5-71B446E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=lk1_dTO58hQ</a:t>
            </a:r>
          </a:p>
        </p:txBody>
      </p:sp>
    </p:spTree>
    <p:extLst>
      <p:ext uri="{BB962C8B-B14F-4D97-AF65-F5344CB8AC3E}">
        <p14:creationId xmlns:p14="http://schemas.microsoft.com/office/powerpoint/2010/main" val="41520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308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Interest Rates </vt:lpstr>
      <vt:lpstr>What is interest Rate?</vt:lpstr>
      <vt:lpstr>PowerPoint Presentation</vt:lpstr>
      <vt:lpstr>PowerPoint Presentation</vt:lpstr>
      <vt:lpstr>PowerPoint Presentation</vt:lpstr>
      <vt:lpstr>PowerPoint Presentation</vt:lpstr>
      <vt:lpstr>Simple Interest Questions</vt:lpstr>
      <vt:lpstr>Compound Interest Questions</vt:lpstr>
      <vt:lpstr>What is incentive?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 </dc:title>
  <dc:creator>George Wang</dc:creator>
  <cp:lastModifiedBy>M12447</cp:lastModifiedBy>
  <cp:revision>8</cp:revision>
  <dcterms:created xsi:type="dcterms:W3CDTF">2020-02-20T02:24:39Z</dcterms:created>
  <dcterms:modified xsi:type="dcterms:W3CDTF">2024-06-05T11:22:08Z</dcterms:modified>
</cp:coreProperties>
</file>