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60" r:id="rId2"/>
    <p:sldId id="275" r:id="rId3"/>
    <p:sldId id="261" r:id="rId4"/>
    <p:sldId id="263" r:id="rId5"/>
    <p:sldId id="276" r:id="rId6"/>
    <p:sldId id="257" r:id="rId7"/>
    <p:sldId id="262" r:id="rId8"/>
    <p:sldId id="272" r:id="rId9"/>
    <p:sldId id="274" r:id="rId10"/>
    <p:sldId id="273" r:id="rId11"/>
    <p:sldId id="259" r:id="rId12"/>
    <p:sldId id="278" r:id="rId13"/>
    <p:sldId id="269" r:id="rId14"/>
    <p:sldId id="267" r:id="rId15"/>
    <p:sldId id="271" r:id="rId16"/>
    <p:sldId id="270" r:id="rId17"/>
    <p:sldId id="265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5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7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6D57E-E6FD-4100-80FD-0318DC77A772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37072-3A1A-4A64-AC7C-D3427C784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481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CF6D7-B47E-493C-B82D-38E48FC4E35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70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AF3E-F864-47C6-9329-9BC95FC53E27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5993-9ADA-472F-B263-175B1AFFD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387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AF3E-F864-47C6-9329-9BC95FC53E27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5993-9ADA-472F-B263-175B1AFFD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375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AF3E-F864-47C6-9329-9BC95FC53E27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5993-9ADA-472F-B263-175B1AFFD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1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AF3E-F864-47C6-9329-9BC95FC53E27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5993-9ADA-472F-B263-175B1AFFD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03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AF3E-F864-47C6-9329-9BC95FC53E27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5993-9ADA-472F-B263-175B1AFFD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20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AF3E-F864-47C6-9329-9BC95FC53E27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5993-9ADA-472F-B263-175B1AFFD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90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AF3E-F864-47C6-9329-9BC95FC53E27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5993-9ADA-472F-B263-175B1AFFD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35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AF3E-F864-47C6-9329-9BC95FC53E27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5993-9ADA-472F-B263-175B1AFFD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64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AF3E-F864-47C6-9329-9BC95FC53E27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5993-9ADA-472F-B263-175B1AFFD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3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AF3E-F864-47C6-9329-9BC95FC53E27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5993-9ADA-472F-B263-175B1AFFD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368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AF3E-F864-47C6-9329-9BC95FC53E27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5993-9ADA-472F-B263-175B1AFFD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26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58620"/>
            <a:ext cx="7886700" cy="1173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11559"/>
            <a:ext cx="7886700" cy="4665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DAF3E-F864-47C6-9329-9BC95FC53E27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85993-9ADA-472F-B263-175B1AFFD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40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5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5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play.co/splix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>Programming Methodology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900" dirty="0" smtClean="0"/>
              <a:t/>
            </a:r>
            <a:br>
              <a:rPr lang="en-US" altLang="ko-KR" sz="4900" dirty="0" smtClean="0"/>
            </a:br>
            <a:r>
              <a:rPr lang="en-US" altLang="ko-KR" sz="4900" dirty="0" smtClean="0"/>
              <a:t>Project 2018-1</a:t>
            </a:r>
            <a:endParaRPr lang="ko-KR" altLang="en-US" sz="49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en-US" altLang="ko-KR" dirty="0" smtClean="0">
                <a:solidFill>
                  <a:schemeClr val="accent1"/>
                </a:solidFill>
              </a:rPr>
              <a:t>Territory expansion game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23425" y="4560410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“</a:t>
            </a:r>
            <a:r>
              <a:rPr lang="ko-KR" altLang="en-US" dirty="0" err="1" smtClean="0"/>
              <a:t>땅따먹기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274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Specification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Play</a:t>
            </a:r>
          </a:p>
          <a:p>
            <a:pPr marL="914400" lvl="1" indent="-457200">
              <a:buFont typeface="+mj-ea"/>
              <a:buAutoNum type="circleNumDbPlain" startAt="5"/>
            </a:pPr>
            <a:r>
              <a:rPr lang="en-US" altLang="ko-KR" dirty="0" smtClean="0"/>
              <a:t>If the player’s trace safely comes back, the territory is updated with as such.</a:t>
            </a:r>
          </a:p>
          <a:p>
            <a:pPr marL="914400" lvl="1" indent="-457200">
              <a:buFont typeface="+mj-ea"/>
              <a:buAutoNum type="circleNumDbPlain" startAt="5"/>
            </a:pPr>
            <a:r>
              <a:rPr lang="en-US" altLang="ko-KR" dirty="0" smtClean="0"/>
              <a:t>If player occupies new area and a zombie is locked inside, it is dead thus eliminated.</a:t>
            </a:r>
          </a:p>
          <a:p>
            <a:pPr lvl="5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49" y="3880090"/>
            <a:ext cx="2214396" cy="23245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637" y="3880090"/>
            <a:ext cx="2210725" cy="232456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8554" y="3880090"/>
            <a:ext cx="2214396" cy="2320895"/>
          </a:xfrm>
          <a:prstGeom prst="rect">
            <a:avLst/>
          </a:prstGeom>
        </p:spPr>
      </p:pic>
      <p:sp>
        <p:nvSpPr>
          <p:cNvPr id="18" name="오른쪽 화살표 17"/>
          <p:cNvSpPr/>
          <p:nvPr/>
        </p:nvSpPr>
        <p:spPr>
          <a:xfrm>
            <a:off x="2708522" y="4915846"/>
            <a:ext cx="717835" cy="24938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5723152" y="4914253"/>
            <a:ext cx="717835" cy="24938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933606" y="4639116"/>
            <a:ext cx="264869" cy="2648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sp>
        <p:nvSpPr>
          <p:cNvPr id="21" name="타원 20"/>
          <p:cNvSpPr/>
          <p:nvPr/>
        </p:nvSpPr>
        <p:spPr>
          <a:xfrm>
            <a:off x="5945523" y="4649384"/>
            <a:ext cx="264869" cy="2648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6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3162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Specification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Display</a:t>
            </a:r>
          </a:p>
          <a:p>
            <a:pPr lvl="1"/>
            <a:r>
              <a:rPr lang="en-US" altLang="ko-KR" dirty="0" smtClean="0"/>
              <a:t>Player </a:t>
            </a:r>
          </a:p>
          <a:p>
            <a:pPr lvl="1"/>
            <a:r>
              <a:rPr lang="en-US" altLang="ko-KR" dirty="0"/>
              <a:t>Z</a:t>
            </a:r>
            <a:r>
              <a:rPr lang="en-US" altLang="ko-KR" dirty="0" smtClean="0"/>
              <a:t>ombies</a:t>
            </a:r>
          </a:p>
          <a:p>
            <a:pPr lvl="1"/>
            <a:r>
              <a:rPr lang="en-US" altLang="ko-KR" dirty="0" smtClean="0"/>
              <a:t>Player’s trace and area</a:t>
            </a:r>
          </a:p>
          <a:p>
            <a:pPr lvl="1"/>
            <a:r>
              <a:rPr lang="en-US" altLang="ko-KR" dirty="0" smtClean="0"/>
              <a:t>Occupation ratio</a:t>
            </a:r>
          </a:p>
          <a:p>
            <a:pPr lvl="1"/>
            <a:r>
              <a:rPr lang="en-US" altLang="ko-KR" dirty="0" smtClean="0"/>
              <a:t>Win or defeat messages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75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Converting screen coordinate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9592" y="2123564"/>
            <a:ext cx="2952328" cy="2952328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20072" y="2123564"/>
            <a:ext cx="2952328" cy="2952328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53525" y="1286848"/>
            <a:ext cx="84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Before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57040" y="1325944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After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26545" y="1750494"/>
                <a:ext cx="946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45" y="1750494"/>
                <a:ext cx="946093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89445" y="5086259"/>
                <a:ext cx="946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445" y="5086259"/>
                <a:ext cx="946093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33978" y="5070326"/>
                <a:ext cx="1119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78" y="5070326"/>
                <a:ext cx="1119217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476008" y="1757402"/>
                <a:ext cx="7729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008" y="1757402"/>
                <a:ext cx="772969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732598" y="1757402"/>
                <a:ext cx="776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0, 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598" y="1757402"/>
                <a:ext cx="776944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723620" y="5070326"/>
                <a:ext cx="821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, 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620" y="5070326"/>
                <a:ext cx="821379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782372" y="5077438"/>
                <a:ext cx="7729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0, 0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372" y="5077438"/>
                <a:ext cx="772969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769286" y="1752686"/>
                <a:ext cx="8253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9286" y="1752686"/>
                <a:ext cx="825354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오른쪽 화살표 15"/>
          <p:cNvSpPr/>
          <p:nvPr/>
        </p:nvSpPr>
        <p:spPr>
          <a:xfrm>
            <a:off x="4176389" y="3243354"/>
            <a:ext cx="785542" cy="70161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471478" y="3119386"/>
            <a:ext cx="2189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582094" y="3243354"/>
                <a:ext cx="8095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094" y="3243354"/>
                <a:ext cx="809581" cy="369332"/>
              </a:xfrm>
              <a:prstGeom prst="rect">
                <a:avLst/>
              </a:prstGeom>
              <a:blipFill>
                <a:blip r:embed="rId11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타원 18"/>
          <p:cNvSpPr/>
          <p:nvPr/>
        </p:nvSpPr>
        <p:spPr>
          <a:xfrm>
            <a:off x="6804248" y="3119386"/>
            <a:ext cx="2189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914864" y="3243354"/>
                <a:ext cx="9602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864" y="3243354"/>
                <a:ext cx="960263" cy="369332"/>
              </a:xfrm>
              <a:prstGeom prst="rect">
                <a:avLst/>
              </a:prstGeom>
              <a:blipFill>
                <a:blip r:embed="rId1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480066" y="3727446"/>
                <a:ext cx="1980511" cy="12357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ko-K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066" y="3727446"/>
                <a:ext cx="1980511" cy="123572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/>
          <p:cNvSpPr/>
          <p:nvPr/>
        </p:nvSpPr>
        <p:spPr>
          <a:xfrm>
            <a:off x="2806622" y="5730847"/>
            <a:ext cx="3534044" cy="92333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glMatrixMode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(GL_PROJECTION);</a:t>
            </a:r>
          </a:p>
          <a:p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glLoadIdentity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  <a:endParaRPr lang="en-US" altLang="ko-K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gluOrtho2D(0, w, 0, h)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46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Grid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90403" y="1462664"/>
            <a:ext cx="4763193" cy="476319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4" idx="1"/>
            <a:endCxn id="4" idx="3"/>
          </p:cNvCxnSpPr>
          <p:nvPr/>
        </p:nvCxnSpPr>
        <p:spPr>
          <a:xfrm>
            <a:off x="2190403" y="3844261"/>
            <a:ext cx="476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4" idx="0"/>
            <a:endCxn id="4" idx="2"/>
          </p:cNvCxnSpPr>
          <p:nvPr/>
        </p:nvCxnSpPr>
        <p:spPr>
          <a:xfrm>
            <a:off x="4572000" y="1462664"/>
            <a:ext cx="0" cy="476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713614" y="1462664"/>
            <a:ext cx="0" cy="476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126181" y="1462664"/>
            <a:ext cx="0" cy="476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317672" y="1462664"/>
            <a:ext cx="0" cy="476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190402" y="5019126"/>
            <a:ext cx="476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190401" y="5612101"/>
            <a:ext cx="476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190400" y="4434465"/>
            <a:ext cx="476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168229" y="3248516"/>
            <a:ext cx="476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168228" y="2661084"/>
            <a:ext cx="476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90399" y="2090276"/>
            <a:ext cx="476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322320" y="1462664"/>
            <a:ext cx="0" cy="476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734887" y="1462664"/>
            <a:ext cx="0" cy="476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943004" y="1462664"/>
            <a:ext cx="0" cy="476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865717" y="1482060"/>
            <a:ext cx="0" cy="476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007331" y="1482060"/>
            <a:ext cx="0" cy="476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5419898" y="1482060"/>
            <a:ext cx="0" cy="476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616037" y="1482060"/>
            <a:ext cx="0" cy="476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028604" y="1482060"/>
            <a:ext cx="0" cy="476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236721" y="1482060"/>
            <a:ext cx="0" cy="476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619701" y="1482060"/>
            <a:ext cx="0" cy="476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466109" y="1482060"/>
            <a:ext cx="0" cy="476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2184860" y="4129664"/>
            <a:ext cx="476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2184859" y="5304529"/>
            <a:ext cx="476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184858" y="5897504"/>
            <a:ext cx="476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184857" y="4719868"/>
            <a:ext cx="476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2162686" y="3533919"/>
            <a:ext cx="476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162685" y="2946487"/>
            <a:ext cx="476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184856" y="2375679"/>
            <a:ext cx="476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2190403" y="1785476"/>
            <a:ext cx="476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236884" y="4129132"/>
            <a:ext cx="335142" cy="304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>
            <a:off x="4529960" y="4228176"/>
            <a:ext cx="180000" cy="1080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>
            <a:off x="4343401" y="4389812"/>
            <a:ext cx="108000" cy="18000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위쪽 화살표 25"/>
          <p:cNvSpPr/>
          <p:nvPr/>
        </p:nvSpPr>
        <p:spPr>
          <a:xfrm>
            <a:off x="4347297" y="3995425"/>
            <a:ext cx="108000" cy="180000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화살표 26"/>
          <p:cNvSpPr/>
          <p:nvPr/>
        </p:nvSpPr>
        <p:spPr>
          <a:xfrm>
            <a:off x="4099194" y="4227591"/>
            <a:ext cx="180000" cy="108000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836638" y="1088225"/>
                <a:ext cx="776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0, 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638" y="1088225"/>
                <a:ext cx="776944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485982" y="6198733"/>
                <a:ext cx="821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, 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982" y="6198733"/>
                <a:ext cx="82137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738918" y="6198733"/>
                <a:ext cx="7729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0, 0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918" y="6198733"/>
                <a:ext cx="77296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518744" y="1093191"/>
                <a:ext cx="8253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744" y="1093191"/>
                <a:ext cx="825354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01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Boundary check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310146" y="1462664"/>
            <a:ext cx="4763193" cy="476319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>
            <a:stCxn id="28" idx="1"/>
            <a:endCxn id="28" idx="3"/>
          </p:cNvCxnSpPr>
          <p:nvPr/>
        </p:nvCxnSpPr>
        <p:spPr>
          <a:xfrm>
            <a:off x="4310146" y="3844261"/>
            <a:ext cx="476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8" idx="0"/>
            <a:endCxn id="28" idx="2"/>
          </p:cNvCxnSpPr>
          <p:nvPr/>
        </p:nvCxnSpPr>
        <p:spPr>
          <a:xfrm>
            <a:off x="6691743" y="1462664"/>
            <a:ext cx="0" cy="476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833357" y="1462664"/>
            <a:ext cx="0" cy="476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245924" y="1462664"/>
            <a:ext cx="0" cy="476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8437415" y="1462664"/>
            <a:ext cx="0" cy="476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310145" y="5019126"/>
            <a:ext cx="476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310144" y="5612101"/>
            <a:ext cx="476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310143" y="4434465"/>
            <a:ext cx="476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287972" y="3248516"/>
            <a:ext cx="476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287971" y="2661084"/>
            <a:ext cx="476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4310142" y="2090276"/>
            <a:ext cx="476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442063" y="1462664"/>
            <a:ext cx="0" cy="476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4854630" y="1462664"/>
            <a:ext cx="0" cy="476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6062747" y="1462664"/>
            <a:ext cx="0" cy="476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6985460" y="1482060"/>
            <a:ext cx="0" cy="476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8127074" y="1482060"/>
            <a:ext cx="0" cy="476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539641" y="1482060"/>
            <a:ext cx="0" cy="476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5735780" y="1482060"/>
            <a:ext cx="0" cy="476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148347" y="1482060"/>
            <a:ext cx="0" cy="476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356464" y="1482060"/>
            <a:ext cx="0" cy="476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8739444" y="1482060"/>
            <a:ext cx="0" cy="476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585852" y="1482060"/>
            <a:ext cx="0" cy="476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4304603" y="4129664"/>
            <a:ext cx="476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304602" y="5304529"/>
            <a:ext cx="476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4304601" y="5897504"/>
            <a:ext cx="476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304600" y="4719868"/>
            <a:ext cx="476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4282429" y="3533919"/>
            <a:ext cx="476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4282428" y="2946487"/>
            <a:ext cx="476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4304599" y="2375679"/>
            <a:ext cx="476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310146" y="1785476"/>
            <a:ext cx="476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6358286" y="4129132"/>
            <a:ext cx="331824" cy="30491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6358355" y="3843119"/>
            <a:ext cx="335142" cy="28559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6982672" y="3841372"/>
            <a:ext cx="263534" cy="29011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6688849" y="4129132"/>
            <a:ext cx="298671" cy="30491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6358348" y="3536386"/>
            <a:ext cx="331824" cy="30796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690729" y="3536514"/>
            <a:ext cx="295714" cy="30491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6986707" y="3537050"/>
            <a:ext cx="259427" cy="30491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6691577" y="3841240"/>
            <a:ext cx="295714" cy="29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986674" y="4129536"/>
            <a:ext cx="258746" cy="30491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35" y="1970983"/>
            <a:ext cx="3560395" cy="37378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93651" y="3175544"/>
            <a:ext cx="166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Initial boundary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170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Boundary check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310146" y="1462664"/>
            <a:ext cx="4763193" cy="476319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>
            <a:stCxn id="28" idx="1"/>
            <a:endCxn id="28" idx="3"/>
          </p:cNvCxnSpPr>
          <p:nvPr/>
        </p:nvCxnSpPr>
        <p:spPr>
          <a:xfrm>
            <a:off x="4310146" y="3844261"/>
            <a:ext cx="476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8" idx="0"/>
            <a:endCxn id="28" idx="2"/>
          </p:cNvCxnSpPr>
          <p:nvPr/>
        </p:nvCxnSpPr>
        <p:spPr>
          <a:xfrm>
            <a:off x="6691743" y="1462664"/>
            <a:ext cx="0" cy="476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833357" y="1462664"/>
            <a:ext cx="0" cy="476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245924" y="1462664"/>
            <a:ext cx="0" cy="476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8437415" y="1462664"/>
            <a:ext cx="0" cy="476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310145" y="5019126"/>
            <a:ext cx="476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310144" y="5612101"/>
            <a:ext cx="476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310143" y="4434465"/>
            <a:ext cx="476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287972" y="3248516"/>
            <a:ext cx="476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287971" y="2661084"/>
            <a:ext cx="476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4310142" y="2090276"/>
            <a:ext cx="476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442063" y="1462664"/>
            <a:ext cx="0" cy="476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4854630" y="1462664"/>
            <a:ext cx="0" cy="476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6062747" y="1462664"/>
            <a:ext cx="0" cy="476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6985460" y="1482060"/>
            <a:ext cx="0" cy="476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8127074" y="1482060"/>
            <a:ext cx="0" cy="476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539641" y="1482060"/>
            <a:ext cx="0" cy="476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5735780" y="1482060"/>
            <a:ext cx="0" cy="476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148347" y="1482060"/>
            <a:ext cx="0" cy="476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356464" y="1482060"/>
            <a:ext cx="0" cy="476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8739444" y="1482060"/>
            <a:ext cx="0" cy="476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585852" y="1482060"/>
            <a:ext cx="0" cy="476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4304603" y="4129664"/>
            <a:ext cx="476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304602" y="5304529"/>
            <a:ext cx="476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4304601" y="5897504"/>
            <a:ext cx="476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304600" y="4719868"/>
            <a:ext cx="476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4282429" y="3533919"/>
            <a:ext cx="476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4282428" y="2946487"/>
            <a:ext cx="476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4304599" y="2375679"/>
            <a:ext cx="476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310146" y="1785476"/>
            <a:ext cx="476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6356627" y="4129132"/>
            <a:ext cx="335142" cy="304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6355974" y="3843119"/>
            <a:ext cx="335142" cy="285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6985053" y="3841372"/>
            <a:ext cx="263534" cy="29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6688849" y="4129132"/>
            <a:ext cx="298671" cy="304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6356689" y="3536386"/>
            <a:ext cx="335142" cy="307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690729" y="3536514"/>
            <a:ext cx="295714" cy="304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6986707" y="3537050"/>
            <a:ext cx="259427" cy="304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6691577" y="3841240"/>
            <a:ext cx="295714" cy="29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987762" y="4129536"/>
            <a:ext cx="261333" cy="304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7252074" y="3841506"/>
            <a:ext cx="289887" cy="2930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7539545" y="3840826"/>
            <a:ext cx="298671" cy="2930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7833855" y="3839895"/>
            <a:ext cx="298671" cy="2930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7832683" y="4133416"/>
            <a:ext cx="299925" cy="3018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7830917" y="4434795"/>
            <a:ext cx="303400" cy="2901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7833000" y="4721038"/>
            <a:ext cx="301658" cy="3018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6981367" y="5017721"/>
            <a:ext cx="266169" cy="2930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7246599" y="5017504"/>
            <a:ext cx="295714" cy="2930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7538961" y="5017739"/>
            <a:ext cx="294015" cy="2930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7830908" y="5016769"/>
            <a:ext cx="302924" cy="2901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6689294" y="4717592"/>
            <a:ext cx="304675" cy="3018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6687176" y="4435185"/>
            <a:ext cx="306434" cy="2844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6688922" y="5017698"/>
            <a:ext cx="292786" cy="2930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오른쪽 화살표 84"/>
          <p:cNvSpPr/>
          <p:nvPr/>
        </p:nvSpPr>
        <p:spPr>
          <a:xfrm>
            <a:off x="7154491" y="3930605"/>
            <a:ext cx="180000" cy="1080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위쪽 화살표 85"/>
          <p:cNvSpPr/>
          <p:nvPr/>
        </p:nvSpPr>
        <p:spPr>
          <a:xfrm>
            <a:off x="6782335" y="4341242"/>
            <a:ext cx="108000" cy="180000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내용 개체 틀 4"/>
          <p:cNvPicPr>
            <a:picLocks noChangeAspect="1"/>
          </p:cNvPicPr>
          <p:nvPr/>
        </p:nvPicPr>
        <p:blipFill rotWithShape="1">
          <a:blip r:embed="rId2"/>
          <a:srcRect r="624"/>
          <a:stretch/>
        </p:blipFill>
        <p:spPr>
          <a:xfrm>
            <a:off x="416271" y="1970983"/>
            <a:ext cx="3542921" cy="374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4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Boundary check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2161306" y="1462664"/>
            <a:ext cx="4763193" cy="476319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>
            <a:stCxn id="28" idx="1"/>
            <a:endCxn id="28" idx="3"/>
          </p:cNvCxnSpPr>
          <p:nvPr/>
        </p:nvCxnSpPr>
        <p:spPr>
          <a:xfrm>
            <a:off x="2161306" y="3844261"/>
            <a:ext cx="476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8" idx="0"/>
            <a:endCxn id="28" idx="2"/>
          </p:cNvCxnSpPr>
          <p:nvPr/>
        </p:nvCxnSpPr>
        <p:spPr>
          <a:xfrm>
            <a:off x="4542903" y="1462664"/>
            <a:ext cx="0" cy="476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684517" y="1462664"/>
            <a:ext cx="0" cy="476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123752" y="1462664"/>
            <a:ext cx="0" cy="476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288575" y="1462664"/>
            <a:ext cx="0" cy="476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61305" y="5019126"/>
            <a:ext cx="476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161304" y="5612101"/>
            <a:ext cx="476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2161303" y="4434465"/>
            <a:ext cx="476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2139132" y="3248516"/>
            <a:ext cx="476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139131" y="2661084"/>
            <a:ext cx="476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161302" y="2090276"/>
            <a:ext cx="476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293223" y="1462664"/>
            <a:ext cx="0" cy="476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705790" y="1462664"/>
            <a:ext cx="0" cy="476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3913907" y="1462664"/>
            <a:ext cx="0" cy="476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4836620" y="1482060"/>
            <a:ext cx="0" cy="476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5978234" y="1482060"/>
            <a:ext cx="0" cy="476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5390801" y="1482060"/>
            <a:ext cx="0" cy="476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3586940" y="1482060"/>
            <a:ext cx="0" cy="476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999507" y="1482060"/>
            <a:ext cx="0" cy="476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4207624" y="1482060"/>
            <a:ext cx="0" cy="476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590604" y="1482060"/>
            <a:ext cx="0" cy="476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437012" y="1482060"/>
            <a:ext cx="0" cy="476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2155763" y="4129664"/>
            <a:ext cx="476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2155762" y="5304529"/>
            <a:ext cx="476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2155761" y="5897504"/>
            <a:ext cx="476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2155760" y="4719868"/>
            <a:ext cx="476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133589" y="3533919"/>
            <a:ext cx="476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2133588" y="2946487"/>
            <a:ext cx="476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155759" y="2375679"/>
            <a:ext cx="476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2161306" y="1785476"/>
            <a:ext cx="476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4207787" y="4129132"/>
            <a:ext cx="335142" cy="3049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16</a:t>
            </a:r>
            <a:endParaRPr lang="ko-KR" altLang="en-US" sz="800" dirty="0"/>
          </a:p>
        </p:txBody>
      </p:sp>
      <p:sp>
        <p:nvSpPr>
          <p:cNvPr id="64" name="직사각형 63"/>
          <p:cNvSpPr/>
          <p:nvPr/>
        </p:nvSpPr>
        <p:spPr>
          <a:xfrm>
            <a:off x="4207134" y="3843119"/>
            <a:ext cx="335142" cy="2855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17</a:t>
            </a:r>
            <a:endParaRPr lang="ko-KR" altLang="en-US" sz="800" dirty="0"/>
          </a:p>
        </p:txBody>
      </p:sp>
      <p:sp>
        <p:nvSpPr>
          <p:cNvPr id="65" name="직사각형 64"/>
          <p:cNvSpPr/>
          <p:nvPr/>
        </p:nvSpPr>
        <p:spPr>
          <a:xfrm>
            <a:off x="4838155" y="3841372"/>
            <a:ext cx="288222" cy="2901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66" name="직사각형 65"/>
          <p:cNvSpPr/>
          <p:nvPr/>
        </p:nvSpPr>
        <p:spPr>
          <a:xfrm>
            <a:off x="4540009" y="4129132"/>
            <a:ext cx="298671" cy="3049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15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4207849" y="3536386"/>
            <a:ext cx="335142" cy="3079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18</a:t>
            </a:r>
            <a:endParaRPr lang="ko-KR" altLang="en-US" sz="800" dirty="0"/>
          </a:p>
        </p:txBody>
      </p:sp>
      <p:sp>
        <p:nvSpPr>
          <p:cNvPr id="68" name="직사각형 67"/>
          <p:cNvSpPr/>
          <p:nvPr/>
        </p:nvSpPr>
        <p:spPr>
          <a:xfrm>
            <a:off x="4541889" y="3536514"/>
            <a:ext cx="295714" cy="3049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19</a:t>
            </a:r>
            <a:endParaRPr lang="ko-KR" altLang="en-US" sz="800" dirty="0"/>
          </a:p>
        </p:txBody>
      </p:sp>
      <p:sp>
        <p:nvSpPr>
          <p:cNvPr id="69" name="직사각형 68"/>
          <p:cNvSpPr/>
          <p:nvPr/>
        </p:nvSpPr>
        <p:spPr>
          <a:xfrm>
            <a:off x="4838582" y="3537050"/>
            <a:ext cx="286568" cy="3049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20</a:t>
            </a:r>
            <a:endParaRPr lang="ko-KR" altLang="en-US" sz="800" dirty="0"/>
          </a:p>
        </p:txBody>
      </p:sp>
      <p:sp>
        <p:nvSpPr>
          <p:cNvPr id="70" name="직사각형 69"/>
          <p:cNvSpPr/>
          <p:nvPr/>
        </p:nvSpPr>
        <p:spPr>
          <a:xfrm>
            <a:off x="4542737" y="3841240"/>
            <a:ext cx="295714" cy="29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838585" y="4129536"/>
            <a:ext cx="285816" cy="304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5122174" y="3841506"/>
            <a:ext cx="275817" cy="2930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73" name="직사각형 72"/>
          <p:cNvSpPr/>
          <p:nvPr/>
        </p:nvSpPr>
        <p:spPr>
          <a:xfrm>
            <a:off x="5390705" y="3840826"/>
            <a:ext cx="298671" cy="2930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74" name="직사각형 73"/>
          <p:cNvSpPr/>
          <p:nvPr/>
        </p:nvSpPr>
        <p:spPr>
          <a:xfrm>
            <a:off x="5685015" y="3839895"/>
            <a:ext cx="298671" cy="2930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75" name="직사각형 74"/>
          <p:cNvSpPr/>
          <p:nvPr/>
        </p:nvSpPr>
        <p:spPr>
          <a:xfrm>
            <a:off x="5683843" y="4133416"/>
            <a:ext cx="299925" cy="3018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76" name="직사각형 75"/>
          <p:cNvSpPr/>
          <p:nvPr/>
        </p:nvSpPr>
        <p:spPr>
          <a:xfrm>
            <a:off x="5682077" y="4434795"/>
            <a:ext cx="303400" cy="2901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77" name="직사각형 76"/>
          <p:cNvSpPr/>
          <p:nvPr/>
        </p:nvSpPr>
        <p:spPr>
          <a:xfrm>
            <a:off x="5684160" y="4721038"/>
            <a:ext cx="301658" cy="3018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78" name="직사각형 77"/>
          <p:cNvSpPr/>
          <p:nvPr/>
        </p:nvSpPr>
        <p:spPr>
          <a:xfrm>
            <a:off x="4822927" y="5017721"/>
            <a:ext cx="285368" cy="2930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  <p:sp>
        <p:nvSpPr>
          <p:cNvPr id="79" name="직사각형 78"/>
          <p:cNvSpPr/>
          <p:nvPr/>
        </p:nvSpPr>
        <p:spPr>
          <a:xfrm>
            <a:off x="5097759" y="5017504"/>
            <a:ext cx="295714" cy="2930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80" name="직사각형 79"/>
          <p:cNvSpPr/>
          <p:nvPr/>
        </p:nvSpPr>
        <p:spPr>
          <a:xfrm>
            <a:off x="5390121" y="5017739"/>
            <a:ext cx="294015" cy="2930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81" name="직사각형 80"/>
          <p:cNvSpPr/>
          <p:nvPr/>
        </p:nvSpPr>
        <p:spPr>
          <a:xfrm>
            <a:off x="5682068" y="5016769"/>
            <a:ext cx="302924" cy="2901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82" name="직사각형 81"/>
          <p:cNvSpPr/>
          <p:nvPr/>
        </p:nvSpPr>
        <p:spPr>
          <a:xfrm>
            <a:off x="4540454" y="4717592"/>
            <a:ext cx="304675" cy="3018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13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4538336" y="4435185"/>
            <a:ext cx="306434" cy="2844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14</a:t>
            </a:r>
            <a:endParaRPr lang="ko-KR" altLang="en-US" sz="800" dirty="0"/>
          </a:p>
        </p:txBody>
      </p:sp>
      <p:sp>
        <p:nvSpPr>
          <p:cNvPr id="84" name="직사각형 83"/>
          <p:cNvSpPr/>
          <p:nvPr/>
        </p:nvSpPr>
        <p:spPr>
          <a:xfrm>
            <a:off x="4540082" y="5017698"/>
            <a:ext cx="292786" cy="2930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9616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Flood fill (= Seed fill)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570" y="4025412"/>
            <a:ext cx="2672861" cy="2672861"/>
          </a:xfrm>
        </p:spPr>
      </p:pic>
      <p:sp>
        <p:nvSpPr>
          <p:cNvPr id="5" name="TextBox 4"/>
          <p:cNvSpPr txBox="1"/>
          <p:nvPr/>
        </p:nvSpPr>
        <p:spPr>
          <a:xfrm>
            <a:off x="1687397" y="1511559"/>
            <a:ext cx="562205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Flood-fill (</a:t>
            </a:r>
            <a:r>
              <a:rPr lang="ko-KR" altLang="en-US" dirty="0" smtClean="0"/>
              <a:t>노드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목표 색상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대체  색상</a:t>
            </a:r>
            <a:r>
              <a:rPr lang="en-US" altLang="ko-KR" dirty="0" smtClean="0"/>
              <a:t>):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노드의 색이 목표 색상과 같으면 종료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노드의 색을 대체 색상으로 변경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Flood-fill(</a:t>
            </a:r>
            <a:r>
              <a:rPr lang="ko-KR" altLang="en-US" dirty="0" smtClean="0"/>
              <a:t>노드의 왼쪽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목표 색상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대체 색상</a:t>
            </a:r>
            <a:r>
              <a:rPr lang="en-US" altLang="ko-KR" dirty="0" smtClean="0"/>
              <a:t>) </a:t>
            </a:r>
            <a:r>
              <a:rPr lang="ko-KR" altLang="en-US" dirty="0" smtClean="0"/>
              <a:t>수행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Flood-fill(</a:t>
            </a:r>
            <a:r>
              <a:rPr lang="ko-KR" altLang="en-US" dirty="0"/>
              <a:t>노드의 </a:t>
            </a:r>
            <a:r>
              <a:rPr lang="ko-KR" altLang="en-US" dirty="0" smtClean="0"/>
              <a:t>오른쪽</a:t>
            </a:r>
            <a:r>
              <a:rPr lang="en-US" altLang="ko-KR" dirty="0" smtClean="0"/>
              <a:t>, </a:t>
            </a:r>
            <a:r>
              <a:rPr lang="ko-KR" altLang="en-US" dirty="0"/>
              <a:t>목표 색상</a:t>
            </a:r>
            <a:r>
              <a:rPr lang="en-US" altLang="ko-KR" dirty="0"/>
              <a:t>, </a:t>
            </a:r>
            <a:r>
              <a:rPr lang="ko-KR" altLang="en-US" dirty="0"/>
              <a:t>대체 색상</a:t>
            </a:r>
            <a:r>
              <a:rPr lang="en-US" altLang="ko-KR" dirty="0"/>
              <a:t>) </a:t>
            </a:r>
            <a:r>
              <a:rPr lang="ko-KR" altLang="en-US" dirty="0" smtClean="0"/>
              <a:t>수행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Flood-fill(</a:t>
            </a:r>
            <a:r>
              <a:rPr lang="ko-KR" altLang="en-US" dirty="0"/>
              <a:t>노드의 </a:t>
            </a:r>
            <a:r>
              <a:rPr lang="ko-KR" altLang="en-US" dirty="0" smtClean="0"/>
              <a:t>위쪽</a:t>
            </a:r>
            <a:r>
              <a:rPr lang="en-US" altLang="ko-KR" dirty="0" smtClean="0"/>
              <a:t>, </a:t>
            </a:r>
            <a:r>
              <a:rPr lang="ko-KR" altLang="en-US" dirty="0"/>
              <a:t>목표 색상</a:t>
            </a:r>
            <a:r>
              <a:rPr lang="en-US" altLang="ko-KR" dirty="0"/>
              <a:t>, </a:t>
            </a:r>
            <a:r>
              <a:rPr lang="ko-KR" altLang="en-US" dirty="0"/>
              <a:t>대체 색상</a:t>
            </a:r>
            <a:r>
              <a:rPr lang="en-US" altLang="ko-KR" dirty="0"/>
              <a:t>) </a:t>
            </a:r>
            <a:r>
              <a:rPr lang="ko-KR" altLang="en-US" dirty="0" smtClean="0"/>
              <a:t>수행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Flood-fill(</a:t>
            </a:r>
            <a:r>
              <a:rPr lang="ko-KR" altLang="en-US" dirty="0"/>
              <a:t>노드의 </a:t>
            </a:r>
            <a:r>
              <a:rPr lang="ko-KR" altLang="en-US" dirty="0" smtClean="0"/>
              <a:t>아래쪽</a:t>
            </a:r>
            <a:r>
              <a:rPr lang="en-US" altLang="ko-KR" dirty="0" smtClean="0"/>
              <a:t>, </a:t>
            </a:r>
            <a:r>
              <a:rPr lang="ko-KR" altLang="en-US" dirty="0"/>
              <a:t>목표 색상</a:t>
            </a:r>
            <a:r>
              <a:rPr lang="en-US" altLang="ko-KR" dirty="0"/>
              <a:t>, </a:t>
            </a:r>
            <a:r>
              <a:rPr lang="ko-KR" altLang="en-US" dirty="0"/>
              <a:t>대체 색상</a:t>
            </a:r>
            <a:r>
              <a:rPr lang="en-US" altLang="ko-KR" dirty="0"/>
              <a:t>)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종료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7152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Site: ETL</a:t>
            </a:r>
          </a:p>
          <a:p>
            <a:pPr lvl="1"/>
            <a:r>
              <a:rPr lang="en-US" altLang="ko-KR" dirty="0" smtClean="0"/>
              <a:t>Upload your project file</a:t>
            </a:r>
          </a:p>
          <a:p>
            <a:pPr lvl="1"/>
            <a:r>
              <a:rPr lang="en-US" altLang="ko-KR" dirty="0" smtClean="0"/>
              <a:t>“ID Name.zip”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Date: until </a:t>
            </a:r>
            <a:r>
              <a:rPr lang="en-US" altLang="ko-KR" dirty="0" smtClean="0">
                <a:solidFill>
                  <a:srgbClr val="FF0000"/>
                </a:solidFill>
              </a:rPr>
              <a:t>11:59PM,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Friday, June 1</a:t>
            </a:r>
            <a:r>
              <a:rPr lang="en-US" altLang="ko-KR" baseline="30000" dirty="0" smtClean="0">
                <a:solidFill>
                  <a:srgbClr val="FF0000"/>
                </a:solidFill>
              </a:rPr>
              <a:t>st</a:t>
            </a:r>
          </a:p>
          <a:p>
            <a:endParaRPr lang="en-US" altLang="ko-KR" dirty="0"/>
          </a:p>
          <a:p>
            <a:endParaRPr lang="en-US" altLang="ko-KR" baseline="30000" dirty="0" smtClean="0"/>
          </a:p>
          <a:p>
            <a:endParaRPr lang="en-US" altLang="ko-KR" baseline="30000" dirty="0"/>
          </a:p>
          <a:p>
            <a:endParaRPr lang="en-US" altLang="ko-KR" baseline="30000" dirty="0" smtClean="0"/>
          </a:p>
          <a:p>
            <a:endParaRPr lang="en-US" altLang="ko-KR" baseline="30000" dirty="0"/>
          </a:p>
        </p:txBody>
      </p:sp>
    </p:spTree>
    <p:extLst>
      <p:ext uri="{BB962C8B-B14F-4D97-AF65-F5344CB8AC3E}">
        <p14:creationId xmlns:p14="http://schemas.microsoft.com/office/powerpoint/2010/main" val="1530389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://bitplay.co/splixio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506" y="2104479"/>
            <a:ext cx="6830987" cy="466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 2</a:t>
            </a:r>
            <a:endParaRPr lang="ko-KR" altLang="en-US" dirty="0"/>
          </a:p>
        </p:txBody>
      </p:sp>
      <p:pic>
        <p:nvPicPr>
          <p:cNvPr id="1026" name="Picture 2" descr="qixì ëí ì´ë¯¸ì§ ê²ìê²°ê³¼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068" y="1333932"/>
            <a:ext cx="6693865" cy="502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0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Demo</a:t>
            </a:r>
            <a:endParaRPr lang="ko-KR" altLang="en-US" dirty="0"/>
          </a:p>
        </p:txBody>
      </p:sp>
      <p:pic>
        <p:nvPicPr>
          <p:cNvPr id="4" name="GOMCAM 20180420_1816420451">
            <a:hlinkClick r:id="" action="ppaction://media"/>
          </p:cNvPr>
          <p:cNvPicPr>
            <a:picLocks noGrp="1" noChangeAspect="1"/>
          </p:cNvPicPr>
          <p:nvPr>
            <p:ph idx="1"/>
            <a:videoFile r:link="rId1"/>
            <p:extLst>
              <p:ext uri="{DAA4B4D4-6D71-4841-9C94-3DE7FCFB9230}">
                <p14:media xmlns:p14="http://schemas.microsoft.com/office/powerpoint/2010/main" r:embed="rId2">
                  <p14:trim st="4506" end="449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05092" y="1278017"/>
            <a:ext cx="5132229" cy="5132229"/>
          </a:xfrm>
        </p:spPr>
      </p:pic>
    </p:spTree>
    <p:extLst>
      <p:ext uri="{BB962C8B-B14F-4D97-AF65-F5344CB8AC3E}">
        <p14:creationId xmlns:p14="http://schemas.microsoft.com/office/powerpoint/2010/main" val="305563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Specification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Start condition</a:t>
            </a:r>
          </a:p>
          <a:p>
            <a:pPr lvl="1"/>
            <a:r>
              <a:rPr lang="en-US" altLang="ko-KR" dirty="0" smtClean="0"/>
              <a:t>The player has its own area.</a:t>
            </a:r>
          </a:p>
          <a:p>
            <a:pPr lvl="1"/>
            <a:r>
              <a:rPr lang="en-US" altLang="ko-KR" dirty="0" smtClean="0"/>
              <a:t>Zombies are positioned at random location.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803" y="2906753"/>
            <a:ext cx="3560395" cy="373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4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Specification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End </a:t>
            </a:r>
            <a:r>
              <a:rPr lang="en-US" altLang="ko-KR" dirty="0"/>
              <a:t>condition</a:t>
            </a:r>
          </a:p>
          <a:p>
            <a:pPr lvl="1"/>
            <a:r>
              <a:rPr lang="en-US" altLang="ko-KR" dirty="0"/>
              <a:t>Win condition</a:t>
            </a:r>
          </a:p>
          <a:p>
            <a:pPr lvl="2"/>
            <a:r>
              <a:rPr lang="en-US" altLang="ko-KR" dirty="0"/>
              <a:t>When </a:t>
            </a:r>
            <a:r>
              <a:rPr lang="en-US" altLang="ko-KR" dirty="0" smtClean="0"/>
              <a:t>the player </a:t>
            </a:r>
            <a:r>
              <a:rPr lang="en-US" altLang="ko-KR" dirty="0"/>
              <a:t>occupies </a:t>
            </a:r>
            <a:r>
              <a:rPr lang="en-US" altLang="ko-KR" dirty="0" smtClean="0"/>
              <a:t>over 70% of </a:t>
            </a:r>
            <a:r>
              <a:rPr lang="en-US" altLang="ko-KR" dirty="0"/>
              <a:t>area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en-US" altLang="ko-KR" dirty="0" smtClean="0"/>
              <a:t>Dying </a:t>
            </a:r>
            <a:r>
              <a:rPr lang="en-US" altLang="ko-KR" dirty="0"/>
              <a:t>condition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ko-KR" dirty="0" smtClean="0"/>
              <a:t>The player is dead if zombie’s path intersects with the player or </a:t>
            </a:r>
            <a:r>
              <a:rPr lang="en-US" altLang="ko-KR" dirty="0"/>
              <a:t>player’s </a:t>
            </a:r>
            <a:r>
              <a:rPr lang="en-US" altLang="ko-KR" dirty="0" smtClean="0"/>
              <a:t>trace.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ko-KR" dirty="0"/>
              <a:t>The player is dead </a:t>
            </a:r>
            <a:r>
              <a:rPr lang="en-US" altLang="ko-KR" dirty="0" smtClean="0"/>
              <a:t>if the </a:t>
            </a:r>
            <a:r>
              <a:rPr lang="en-US" altLang="ko-KR" dirty="0"/>
              <a:t>player </a:t>
            </a:r>
            <a:r>
              <a:rPr lang="en-US" altLang="ko-KR" dirty="0" smtClean="0"/>
              <a:t>intersects with </a:t>
            </a:r>
            <a:r>
              <a:rPr lang="en-US" altLang="ko-KR" dirty="0"/>
              <a:t>its own trace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Defeat condition</a:t>
            </a:r>
          </a:p>
          <a:p>
            <a:pPr lvl="2"/>
            <a:r>
              <a:rPr lang="en-US" altLang="ko-KR" dirty="0"/>
              <a:t>When the player </a:t>
            </a:r>
            <a:r>
              <a:rPr lang="en-US" altLang="ko-KR" dirty="0" smtClean="0"/>
              <a:t>is dead three times.</a:t>
            </a:r>
          </a:p>
          <a:p>
            <a:pPr lvl="2"/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554" y="4854256"/>
            <a:ext cx="1827045" cy="19180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328" y="4794296"/>
            <a:ext cx="1827045" cy="191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8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Specification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Play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dirty="0"/>
              <a:t>Player and </a:t>
            </a:r>
            <a:r>
              <a:rPr lang="en-US" altLang="ko-KR" dirty="0" smtClean="0"/>
              <a:t>zombies </a:t>
            </a:r>
            <a:r>
              <a:rPr lang="en-US" altLang="ko-KR" dirty="0"/>
              <a:t>can move up, down, left, </a:t>
            </a:r>
            <a:r>
              <a:rPr lang="en-US" altLang="ko-KR" dirty="0" smtClean="0"/>
              <a:t>rightward with constant speed.</a:t>
            </a:r>
            <a:endParaRPr lang="en-US" altLang="ko-KR" dirty="0"/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dirty="0" smtClean="0"/>
              <a:t>Player </a:t>
            </a:r>
            <a:r>
              <a:rPr lang="en-US" altLang="ko-KR" dirty="0"/>
              <a:t>and </a:t>
            </a:r>
            <a:r>
              <a:rPr lang="en-US" altLang="ko-KR" dirty="0" smtClean="0"/>
              <a:t>zombies </a:t>
            </a:r>
            <a:r>
              <a:rPr lang="en-US" altLang="ko-KR" dirty="0"/>
              <a:t>cannot move out of </a:t>
            </a:r>
            <a:r>
              <a:rPr lang="en-US" altLang="ko-KR" dirty="0" smtClean="0"/>
              <a:t>map.</a:t>
            </a:r>
          </a:p>
          <a:p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214" y="3545755"/>
            <a:ext cx="2942476" cy="3089114"/>
          </a:xfrm>
          <a:prstGeom prst="rect">
            <a:avLst/>
          </a:prstGeom>
        </p:spPr>
      </p:pic>
      <p:sp>
        <p:nvSpPr>
          <p:cNvPr id="19" name="타원 18"/>
          <p:cNvSpPr/>
          <p:nvPr/>
        </p:nvSpPr>
        <p:spPr>
          <a:xfrm>
            <a:off x="2500017" y="3233932"/>
            <a:ext cx="264869" cy="2648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24" name="타원 23"/>
          <p:cNvSpPr/>
          <p:nvPr/>
        </p:nvSpPr>
        <p:spPr>
          <a:xfrm>
            <a:off x="6201282" y="3233931"/>
            <a:ext cx="264869" cy="2648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478" y="3545755"/>
            <a:ext cx="2942475" cy="3089110"/>
          </a:xfrm>
          <a:prstGeom prst="rect">
            <a:avLst/>
          </a:prstGeom>
        </p:spPr>
      </p:pic>
      <p:sp>
        <p:nvSpPr>
          <p:cNvPr id="39" name="오른쪽 화살표 38"/>
          <p:cNvSpPr/>
          <p:nvPr/>
        </p:nvSpPr>
        <p:spPr>
          <a:xfrm>
            <a:off x="7804953" y="5140187"/>
            <a:ext cx="360000" cy="1800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곱셈 기호 39"/>
          <p:cNvSpPr/>
          <p:nvPr/>
        </p:nvSpPr>
        <p:spPr>
          <a:xfrm>
            <a:off x="7794966" y="5109337"/>
            <a:ext cx="320492" cy="24079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65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Specification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Play</a:t>
            </a:r>
          </a:p>
          <a:p>
            <a:pPr marL="914400" lvl="1" indent="-457200">
              <a:buFont typeface="+mj-ea"/>
              <a:buAutoNum type="circleNumDbPlain" startAt="3"/>
            </a:pPr>
            <a:r>
              <a:rPr lang="en-US" altLang="ko-KR" dirty="0" smtClean="0"/>
              <a:t>The player cannot retreat.</a:t>
            </a:r>
          </a:p>
          <a:p>
            <a:pPr marL="914400" lvl="1" indent="-457200">
              <a:buFont typeface="+mj-ea"/>
              <a:buAutoNum type="circleNumDbPlain" startAt="3"/>
            </a:pPr>
            <a:r>
              <a:rPr lang="en-US" altLang="ko-KR" dirty="0"/>
              <a:t>Z</a:t>
            </a:r>
            <a:r>
              <a:rPr lang="en-US" altLang="ko-KR" dirty="0" smtClean="0"/>
              <a:t>ombies </a:t>
            </a:r>
            <a:r>
              <a:rPr lang="en-US" altLang="ko-KR" dirty="0"/>
              <a:t>cannot go into player’s </a:t>
            </a:r>
            <a:r>
              <a:rPr lang="en-US" altLang="ko-KR" dirty="0" smtClean="0"/>
              <a:t>territory.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214" y="3545755"/>
            <a:ext cx="2942476" cy="3089114"/>
          </a:xfrm>
          <a:prstGeom prst="rect">
            <a:avLst/>
          </a:prstGeom>
        </p:spPr>
      </p:pic>
      <p:sp>
        <p:nvSpPr>
          <p:cNvPr id="27" name="왼쪽 화살표 26"/>
          <p:cNvSpPr/>
          <p:nvPr/>
        </p:nvSpPr>
        <p:spPr>
          <a:xfrm>
            <a:off x="3123939" y="5174241"/>
            <a:ext cx="360000" cy="105415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곱셈 기호 27"/>
          <p:cNvSpPr/>
          <p:nvPr/>
        </p:nvSpPr>
        <p:spPr>
          <a:xfrm>
            <a:off x="3187607" y="5138341"/>
            <a:ext cx="291356" cy="180909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477" y="3545755"/>
            <a:ext cx="2942476" cy="3089114"/>
          </a:xfrm>
          <a:prstGeom prst="rect">
            <a:avLst/>
          </a:prstGeom>
        </p:spPr>
      </p:pic>
      <p:sp>
        <p:nvSpPr>
          <p:cNvPr id="32" name="타원 31"/>
          <p:cNvSpPr/>
          <p:nvPr/>
        </p:nvSpPr>
        <p:spPr>
          <a:xfrm>
            <a:off x="6014126" y="5223684"/>
            <a:ext cx="115957" cy="1159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6105615" y="5231739"/>
            <a:ext cx="191329" cy="958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곱셈 기호 32"/>
          <p:cNvSpPr/>
          <p:nvPr/>
        </p:nvSpPr>
        <p:spPr>
          <a:xfrm>
            <a:off x="6130009" y="5156878"/>
            <a:ext cx="84395" cy="24079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500016" y="3233930"/>
            <a:ext cx="264869" cy="2648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34" name="타원 33"/>
          <p:cNvSpPr/>
          <p:nvPr/>
        </p:nvSpPr>
        <p:spPr>
          <a:xfrm>
            <a:off x="6201281" y="3238105"/>
            <a:ext cx="264869" cy="2648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4688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459</TotalTime>
  <Words>367</Words>
  <Application>Microsoft Office PowerPoint</Application>
  <PresentationFormat>화면 슬라이드 쇼(4:3)</PresentationFormat>
  <Paragraphs>111</Paragraphs>
  <Slides>17</Slides>
  <Notes>1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맑은 고딕</vt:lpstr>
      <vt:lpstr>Arial</vt:lpstr>
      <vt:lpstr>Calibri</vt:lpstr>
      <vt:lpstr>Calibri Light</vt:lpstr>
      <vt:lpstr>Cambria Math</vt:lpstr>
      <vt:lpstr>Tahoma</vt:lpstr>
      <vt:lpstr>Office 테마</vt:lpstr>
      <vt:lpstr>Programming Methodology  Project 2018-1</vt:lpstr>
      <vt:lpstr>Submission</vt:lpstr>
      <vt:lpstr>Model 1</vt:lpstr>
      <vt:lpstr>Model 2</vt:lpstr>
      <vt:lpstr>Project Demo</vt:lpstr>
      <vt:lpstr>Specification</vt:lpstr>
      <vt:lpstr>Specification</vt:lpstr>
      <vt:lpstr>Specification</vt:lpstr>
      <vt:lpstr>Specification</vt:lpstr>
      <vt:lpstr>Specification</vt:lpstr>
      <vt:lpstr>Specification</vt:lpstr>
      <vt:lpstr>Converting screen coordinate</vt:lpstr>
      <vt:lpstr>Grid</vt:lpstr>
      <vt:lpstr>Boundary check</vt:lpstr>
      <vt:lpstr>Boundary check</vt:lpstr>
      <vt:lpstr>Boundary check</vt:lpstr>
      <vt:lpstr>Flood fill (= Seed fill)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SHS-Laboratory</dc:creator>
  <cp:lastModifiedBy>SHS-Laboratory</cp:lastModifiedBy>
  <cp:revision>42</cp:revision>
  <dcterms:created xsi:type="dcterms:W3CDTF">2018-04-13T00:38:19Z</dcterms:created>
  <dcterms:modified xsi:type="dcterms:W3CDTF">2018-05-04T01:45:00Z</dcterms:modified>
</cp:coreProperties>
</file>