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303" r:id="rId4"/>
    <p:sldId id="304" r:id="rId5"/>
    <p:sldId id="306" r:id="rId6"/>
    <p:sldId id="309" r:id="rId7"/>
    <p:sldId id="308" r:id="rId8"/>
    <p:sldId id="310" r:id="rId9"/>
    <p:sldId id="311" r:id="rId10"/>
    <p:sldId id="312" r:id="rId11"/>
    <p:sldId id="316" r:id="rId12"/>
    <p:sldId id="315" r:id="rId13"/>
    <p:sldId id="313" r:id="rId14"/>
    <p:sldId id="31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6843" autoAdjust="0"/>
  </p:normalViewPr>
  <p:slideViewPr>
    <p:cSldViewPr>
      <p:cViewPr varScale="1">
        <p:scale>
          <a:sx n="117" d="100"/>
          <a:sy n="117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hhan@graphics.s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LECTURE 01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Compiler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Media Lab</a:t>
            </a:r>
          </a:p>
          <a:p>
            <a:pPr algn="ctr"/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Donghoon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Han</a:t>
            </a:r>
            <a:endParaRPr lang="ko-KR" altLang="en-US" sz="1400" i="0" dirty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Compiler?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Need to translate high level language to machine language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012160" y="3140968"/>
            <a:ext cx="2163704" cy="1478948"/>
            <a:chOff x="969868" y="4283804"/>
            <a:chExt cx="2163704" cy="1478948"/>
          </a:xfrm>
        </p:grpSpPr>
        <p:grpSp>
          <p:nvGrpSpPr>
            <p:cNvPr id="14" name="그룹 13"/>
            <p:cNvGrpSpPr/>
            <p:nvPr/>
          </p:nvGrpSpPr>
          <p:grpSpPr>
            <a:xfrm>
              <a:off x="971600" y="4283804"/>
              <a:ext cx="2161972" cy="738664"/>
              <a:chOff x="971600" y="4283804"/>
              <a:chExt cx="2161972" cy="73866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971600" y="4283804"/>
                <a:ext cx="2160240" cy="369332"/>
                <a:chOff x="971600" y="2852936"/>
                <a:chExt cx="2160240" cy="36933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00000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10011110</a:t>
                  </a:r>
                  <a:endParaRPr lang="ko-KR" altLang="en-US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973332" y="4653136"/>
                <a:ext cx="2160240" cy="369332"/>
                <a:chOff x="971600" y="2852936"/>
                <a:chExt cx="2160240" cy="36933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00001</a:t>
                  </a:r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01010110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969868" y="5024088"/>
              <a:ext cx="2161972" cy="738664"/>
              <a:chOff x="971600" y="4283804"/>
              <a:chExt cx="2161972" cy="73866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971600" y="4283804"/>
                <a:ext cx="2160240" cy="369332"/>
                <a:chOff x="971600" y="2852936"/>
                <a:chExt cx="2160240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00010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11011101</a:t>
                  </a:r>
                  <a:endParaRPr lang="ko-KR" altLang="en-US" dirty="0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973332" y="4653136"/>
                <a:ext cx="2160240" cy="369332"/>
                <a:chOff x="971600" y="2852936"/>
                <a:chExt cx="2160240" cy="36933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00011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10100010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4" name="직사각형 3"/>
          <p:cNvSpPr/>
          <p:nvPr/>
        </p:nvSpPr>
        <p:spPr>
          <a:xfrm>
            <a:off x="966428" y="3140968"/>
            <a:ext cx="280831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a,b,sum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a;</a:t>
            </a: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b;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sum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3968" y="3432836"/>
            <a:ext cx="1368152" cy="893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34935" y="2738248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Compiler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4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Compile Flowchart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88" y="1484784"/>
            <a:ext cx="654346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Compiler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Compiler and Linker</a:t>
            </a:r>
          </a:p>
          <a:p>
            <a:endParaRPr lang="ko-KR" alt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1981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Console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programs that </a:t>
            </a:r>
            <a:r>
              <a:rPr lang="en-US" altLang="ko-KR" dirty="0">
                <a:solidFill>
                  <a:srgbClr val="FF0000"/>
                </a:solidFill>
              </a:rPr>
              <a:t>use text to communicate </a:t>
            </a:r>
            <a:r>
              <a:rPr lang="en-US" altLang="ko-KR" dirty="0"/>
              <a:t>with the user and the environment, such as printing text to the screen or reading input from a keyboard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5830" b="75200"/>
          <a:stretch/>
        </p:blipFill>
        <p:spPr>
          <a:xfrm>
            <a:off x="1979712" y="2708920"/>
            <a:ext cx="4626484" cy="17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Console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Easy </a:t>
            </a:r>
            <a:r>
              <a:rPr lang="en-US" altLang="ko-KR" dirty="0"/>
              <a:t>to interact </a:t>
            </a:r>
            <a:r>
              <a:rPr lang="en-US" altLang="ko-KR" dirty="0" smtClean="0"/>
              <a:t>with user</a:t>
            </a:r>
          </a:p>
          <a:p>
            <a:r>
              <a:rPr lang="en-US" altLang="ko-KR" dirty="0" smtClean="0"/>
              <a:t>Predictable </a:t>
            </a:r>
            <a:r>
              <a:rPr lang="en-US" altLang="ko-KR" dirty="0"/>
              <a:t>behavior that is identical across all </a:t>
            </a:r>
            <a:r>
              <a:rPr lang="en-US" altLang="ko-KR" dirty="0" smtClean="0"/>
              <a:t>platforms</a:t>
            </a:r>
          </a:p>
          <a:p>
            <a:r>
              <a:rPr lang="en-US" altLang="ko-KR" dirty="0" smtClean="0"/>
              <a:t>Simple </a:t>
            </a:r>
            <a:r>
              <a:rPr lang="en-US" altLang="ko-KR" dirty="0"/>
              <a:t>to </a:t>
            </a:r>
            <a:r>
              <a:rPr lang="en-US" altLang="ko-KR" dirty="0" smtClean="0"/>
              <a:t>implement</a:t>
            </a:r>
          </a:p>
          <a:p>
            <a:r>
              <a:rPr lang="en-US" altLang="ko-KR" dirty="0"/>
              <a:t>V</a:t>
            </a:r>
            <a:r>
              <a:rPr lang="en-US" altLang="ko-KR" dirty="0" smtClean="0"/>
              <a:t>ery </a:t>
            </a:r>
            <a:r>
              <a:rPr lang="en-US" altLang="ko-KR" dirty="0"/>
              <a:t>useful to learn the basics of a programming </a:t>
            </a:r>
            <a:r>
              <a:rPr lang="en-US" altLang="ko-KR" dirty="0" smtClean="0"/>
              <a:t>language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</a:t>
            </a:r>
          </a:p>
          <a:p>
            <a:pPr lvl="1"/>
            <a:r>
              <a:rPr lang="en-US" altLang="ko-KR" dirty="0" smtClean="0"/>
              <a:t>Han </a:t>
            </a:r>
            <a:r>
              <a:rPr lang="en-US" altLang="ko-KR" dirty="0" err="1" smtClean="0"/>
              <a:t>Donghoon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dhhan@graphics.snu.ac.kr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133-210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Jang </a:t>
            </a:r>
            <a:r>
              <a:rPr lang="en-US" altLang="ko-KR" dirty="0" err="1" smtClean="0"/>
              <a:t>Inseo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 02</a:t>
            </a:r>
          </a:p>
          <a:p>
            <a:pPr lvl="1"/>
            <a:r>
              <a:rPr lang="en-US" altLang="ko-KR" dirty="0" smtClean="0"/>
              <a:t>Advanced course</a:t>
            </a:r>
          </a:p>
          <a:p>
            <a:pPr lvl="1"/>
            <a:r>
              <a:rPr lang="en-US" altLang="ko-KR" dirty="0" smtClean="0"/>
              <a:t>Other feature of C++ not covered in class</a:t>
            </a:r>
          </a:p>
          <a:p>
            <a:pPr lvl="1"/>
            <a:r>
              <a:rPr lang="en-US" altLang="ko-KR" dirty="0" smtClean="0"/>
              <a:t>Helpful knowledge about programming</a:t>
            </a:r>
          </a:p>
          <a:p>
            <a:pPr lvl="1"/>
            <a:r>
              <a:rPr lang="en-US" altLang="ko-KR" smtClean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8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57773"/>
              </p:ext>
            </p:extLst>
          </p:nvPr>
        </p:nvGraphicFramePr>
        <p:xfrm>
          <a:off x="508000" y="1219836"/>
          <a:ext cx="81280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실습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실습 내용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안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Compiler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 디버깅</a:t>
                      </a:r>
                      <a:r>
                        <a:rPr lang="en-US" altLang="ko-KR" sz="1600" baseline="0" dirty="0"/>
                        <a:t> :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Visual</a:t>
                      </a:r>
                      <a:r>
                        <a:rPr lang="en-US" altLang="ko-KR" sz="1600" baseline="0" dirty="0"/>
                        <a:t> Studio</a:t>
                      </a:r>
                      <a:r>
                        <a:rPr lang="ko-KR" altLang="en-US" sz="1600" baseline="0" dirty="0"/>
                        <a:t>에서의 코드 디버깅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3~4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Git</a:t>
                      </a:r>
                      <a:r>
                        <a:rPr lang="ko-KR" altLang="en-US" dirty="0" smtClean="0"/>
                        <a:t>으로 배우는 </a:t>
                      </a:r>
                      <a:r>
                        <a:rPr lang="en-US" altLang="ko-KR" dirty="0" smtClean="0"/>
                        <a:t>Version Control System </a:t>
                      </a:r>
                      <a:r>
                        <a:rPr lang="ko-KR" altLang="en-US" dirty="0" smtClean="0"/>
                        <a:t>이용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기본개념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9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C++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심화 </a:t>
                      </a:r>
                      <a:r>
                        <a:rPr lang="en-US" altLang="ko-KR" sz="1600" baseline="0" dirty="0"/>
                        <a:t>I : </a:t>
                      </a:r>
                      <a:r>
                        <a:rPr lang="ko-KR" altLang="en-US" sz="1600" baseline="0" dirty="0"/>
                        <a:t>최신</a:t>
                      </a:r>
                      <a:r>
                        <a:rPr lang="en-US" altLang="ko-KR" sz="1600" baseline="0" dirty="0"/>
                        <a:t> C++</a:t>
                      </a:r>
                      <a:r>
                        <a:rPr lang="ko-KR" altLang="en-US" sz="1600" baseline="0" dirty="0"/>
                        <a:t> 표준 </a:t>
                      </a:r>
                      <a:r>
                        <a:rPr lang="en-US" altLang="ko-KR" sz="1600" baseline="0" dirty="0"/>
                        <a:t>(C++15 </a:t>
                      </a:r>
                      <a:r>
                        <a:rPr lang="ko-KR" altLang="en-US" sz="1600" baseline="0" dirty="0"/>
                        <a:t>등</a:t>
                      </a:r>
                      <a:r>
                        <a:rPr lang="en-US" altLang="ko-KR" sz="1600" baseline="0" dirty="0"/>
                        <a:t>)</a:t>
                      </a:r>
                      <a:r>
                        <a:rPr lang="ko-KR" altLang="en-US" sz="1600" baseline="0" dirty="0"/>
                        <a:t> 주요 변경사항 및 추가기능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 심화 </a:t>
                      </a:r>
                      <a:r>
                        <a:rPr lang="en-US" altLang="ko-KR" sz="1600" dirty="0"/>
                        <a:t>II</a:t>
                      </a:r>
                      <a:r>
                        <a:rPr lang="en-US" altLang="ko-KR" sz="1600" baseline="0" dirty="0"/>
                        <a:t> : </a:t>
                      </a:r>
                      <a:r>
                        <a:rPr lang="ko-KR" altLang="en-US" sz="1600" baseline="0" dirty="0"/>
                        <a:t>최신 </a:t>
                      </a:r>
                      <a:r>
                        <a:rPr lang="en-US" altLang="ko-KR" sz="1600" baseline="0" dirty="0"/>
                        <a:t>STL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 심화 </a:t>
                      </a:r>
                      <a:r>
                        <a:rPr lang="en-US" altLang="ko-KR" sz="1600" dirty="0"/>
                        <a:t>III : library</a:t>
                      </a:r>
                      <a:r>
                        <a:rPr lang="ko-KR" altLang="en-US" sz="1600" dirty="0"/>
                        <a:t> 빌드 및 링크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고급 파일 입출력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프로젝트 </a:t>
                      </a:r>
                      <a:r>
                        <a:rPr lang="en-US" altLang="ko-KR" sz="1600" dirty="0" smtClean="0"/>
                        <a:t>I)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 콘솔 응용 프로그램 </a:t>
                      </a:r>
                      <a:r>
                        <a:rPr lang="ko-KR" altLang="en-US" sz="1600" dirty="0" smtClean="0"/>
                        <a:t>프로젝트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smtClean="0"/>
                        <a:t>프로젝트를 통한 </a:t>
                      </a:r>
                      <a:r>
                        <a:rPr lang="en-US" altLang="ko-KR" sz="1600" dirty="0" smtClean="0"/>
                        <a:t>1~6</a:t>
                      </a:r>
                      <a:r>
                        <a:rPr lang="ko-KR" altLang="en-US" sz="1600" dirty="0"/>
                        <a:t>주차 강의 내용 응용 및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Java </a:t>
                      </a:r>
                      <a:r>
                        <a:rPr lang="ko-KR" altLang="en-US" sz="1600" dirty="0"/>
                        <a:t>기초 교육</a:t>
                      </a:r>
                      <a:r>
                        <a:rPr lang="en-US" altLang="ko-KR" sz="1600" dirty="0"/>
                        <a:t> I : Eclipse </a:t>
                      </a:r>
                      <a:r>
                        <a:rPr lang="ko-KR" altLang="en-US" sz="1600" dirty="0"/>
                        <a:t>개발환경 설정 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11~12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Java </a:t>
                      </a:r>
                      <a:r>
                        <a:rPr lang="ko-KR" altLang="en-US" sz="1600" dirty="0"/>
                        <a:t>기초 교육</a:t>
                      </a:r>
                      <a:r>
                        <a:rPr lang="en-US" altLang="ko-KR" sz="1600" dirty="0"/>
                        <a:t> II : C++ </a:t>
                      </a:r>
                      <a:r>
                        <a:rPr lang="ko-KR" altLang="en-US" sz="1600" dirty="0"/>
                        <a:t>예제 </a:t>
                      </a:r>
                      <a:r>
                        <a:rPr lang="en-US" altLang="ko-KR" sz="1600" dirty="0"/>
                        <a:t>Java</a:t>
                      </a:r>
                      <a:r>
                        <a:rPr lang="ko-KR" altLang="en-US" sz="1600" dirty="0"/>
                        <a:t>로 재구현 및 기본 교육 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13~15</a:t>
                      </a:r>
                      <a:r>
                        <a:rPr lang="ko-KR" altLang="en-US" sz="1600" dirty="0"/>
                        <a:t>주차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프로젝트 </a:t>
                      </a:r>
                      <a:r>
                        <a:rPr lang="en-US" altLang="ko-KR" sz="1600" dirty="0"/>
                        <a:t>II)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OpenGL </a:t>
                      </a:r>
                      <a:r>
                        <a:rPr lang="ko-KR" altLang="en-US" sz="1600" dirty="0"/>
                        <a:t>기반 </a:t>
                      </a:r>
                      <a:r>
                        <a:rPr lang="en-US" altLang="ko-KR" sz="1600" dirty="0"/>
                        <a:t>2D</a:t>
                      </a:r>
                      <a:r>
                        <a:rPr lang="en-US" altLang="ko-KR" sz="1600" baseline="0" dirty="0"/>
                        <a:t> Graphics</a:t>
                      </a:r>
                      <a:r>
                        <a:rPr lang="ko-KR" altLang="en-US" sz="1600" baseline="0" dirty="0"/>
                        <a:t> 프로그래밍 실습 및 프로젝트 </a:t>
                      </a:r>
                      <a:r>
                        <a:rPr lang="ko-KR" altLang="en-US" sz="1600" baseline="0" dirty="0" smtClean="0"/>
                        <a:t>구현 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프로젝트는 다양화 할 수 있음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Mission in each class</a:t>
            </a:r>
          </a:p>
          <a:p>
            <a:endParaRPr lang="en-US" altLang="ko-KR" dirty="0"/>
          </a:p>
          <a:p>
            <a:r>
              <a:rPr lang="en-US" altLang="ko-KR" dirty="0" smtClean="0"/>
              <a:t>Confirm from TAs when you are finished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Attendance will be checked when confirm your mission complete</a:t>
            </a:r>
          </a:p>
          <a:p>
            <a:endParaRPr lang="en-US" altLang="ko-KR" dirty="0"/>
          </a:p>
          <a:p>
            <a:r>
              <a:rPr lang="en-US" altLang="ko-KR" dirty="0" smtClean="0"/>
              <a:t>Any problem with your programming, freely raise your hand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Essential 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Computer</a:t>
            </a:r>
          </a:p>
          <a:p>
            <a:pPr lvl="1"/>
            <a:r>
              <a:rPr lang="en-US" altLang="ko-KR" dirty="0" smtClean="0"/>
              <a:t>Ok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Compiler toolchain</a:t>
            </a:r>
          </a:p>
          <a:p>
            <a:pPr lvl="1"/>
            <a:r>
              <a:rPr lang="en-US" altLang="ko-KR" dirty="0" smtClean="0"/>
              <a:t>Compile source code</a:t>
            </a:r>
          </a:p>
          <a:p>
            <a:pPr lvl="1"/>
            <a:r>
              <a:rPr lang="en-US" altLang="ko-KR" dirty="0" smtClean="0"/>
              <a:t>Build program to run</a:t>
            </a:r>
          </a:p>
          <a:p>
            <a:pPr lvl="1"/>
            <a:r>
              <a:rPr lang="en-US" altLang="ko-KR" dirty="0" smtClean="0"/>
              <a:t>Visual Studio</a:t>
            </a:r>
          </a:p>
          <a:p>
            <a:pPr lvl="2"/>
            <a:r>
              <a:rPr lang="en-US" altLang="ko-KR" dirty="0"/>
              <a:t>https://www.visualstudio.com/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/>
              <a:t>https://gcc.gnu.org/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5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Today’s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Compiler</a:t>
            </a:r>
          </a:p>
          <a:p>
            <a:r>
              <a:rPr lang="en-US" altLang="ko-KR" dirty="0" smtClean="0"/>
              <a:t>Console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7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Compiler?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Computers understand only </a:t>
            </a:r>
            <a:r>
              <a:rPr lang="en-US" altLang="ko-KR" dirty="0">
                <a:solidFill>
                  <a:srgbClr val="FF0000"/>
                </a:solidFill>
              </a:rPr>
              <a:t>one language</a:t>
            </a:r>
            <a:r>
              <a:rPr lang="en-US" altLang="ko-KR" dirty="0"/>
              <a:t> and that language consists of sets of instructions made of </a:t>
            </a:r>
            <a:r>
              <a:rPr lang="en-US" altLang="ko-KR" dirty="0">
                <a:solidFill>
                  <a:srgbClr val="FF0000"/>
                </a:solidFill>
              </a:rPr>
              <a:t>ones and zeros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Machine language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Single instruction of machine language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Total instruction of program</a:t>
            </a:r>
          </a:p>
          <a:p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971600" y="2852936"/>
            <a:ext cx="2160240" cy="369332"/>
            <a:chOff x="971600" y="2852936"/>
            <a:chExt cx="2160240" cy="369332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971600" y="2852936"/>
              <a:ext cx="86409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00000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1835696" y="2852936"/>
              <a:ext cx="129614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10011110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69868" y="4283804"/>
            <a:ext cx="2163704" cy="1478948"/>
            <a:chOff x="969868" y="4283804"/>
            <a:chExt cx="2163704" cy="1478948"/>
          </a:xfrm>
        </p:grpSpPr>
        <p:grpSp>
          <p:nvGrpSpPr>
            <p:cNvPr id="14" name="그룹 13"/>
            <p:cNvGrpSpPr/>
            <p:nvPr/>
          </p:nvGrpSpPr>
          <p:grpSpPr>
            <a:xfrm>
              <a:off x="971600" y="4283804"/>
              <a:ext cx="2161972" cy="738664"/>
              <a:chOff x="971600" y="4283804"/>
              <a:chExt cx="2161972" cy="73866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971600" y="4283804"/>
                <a:ext cx="2160240" cy="369332"/>
                <a:chOff x="971600" y="2852936"/>
                <a:chExt cx="2160240" cy="36933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00000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10011110</a:t>
                  </a:r>
                  <a:endParaRPr lang="ko-KR" altLang="en-US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973332" y="4653136"/>
                <a:ext cx="2160240" cy="369332"/>
                <a:chOff x="971600" y="2852936"/>
                <a:chExt cx="2160240" cy="36933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00001</a:t>
                  </a:r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01010110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969868" y="5024088"/>
              <a:ext cx="2161972" cy="738664"/>
              <a:chOff x="971600" y="4283804"/>
              <a:chExt cx="2161972" cy="73866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971600" y="4283804"/>
                <a:ext cx="2160240" cy="369332"/>
                <a:chOff x="971600" y="2852936"/>
                <a:chExt cx="2160240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00010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11011101</a:t>
                  </a:r>
                  <a:endParaRPr lang="ko-KR" altLang="en-US" dirty="0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973332" y="4653136"/>
                <a:ext cx="2160240" cy="369332"/>
                <a:chOff x="971600" y="2852936"/>
                <a:chExt cx="2160240" cy="36933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00011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10100010</a:t>
                  </a:r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67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Compiler?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Programming with machine language</a:t>
            </a:r>
          </a:p>
          <a:p>
            <a:pPr lvl="1"/>
            <a:r>
              <a:rPr lang="en-US" altLang="ko-KR" dirty="0" smtClean="0"/>
              <a:t>Tedious</a:t>
            </a:r>
          </a:p>
          <a:p>
            <a:pPr lvl="1"/>
            <a:r>
              <a:rPr lang="en-US" altLang="ko-KR" dirty="0" smtClean="0"/>
              <a:t>Easy to make an error</a:t>
            </a:r>
          </a:p>
          <a:p>
            <a:pPr lvl="1"/>
            <a:r>
              <a:rPr lang="en-US" altLang="ko-KR" dirty="0" smtClean="0"/>
              <a:t>Hard to understand code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To make programming easier</a:t>
            </a:r>
          </a:p>
          <a:p>
            <a:pPr lvl="1"/>
            <a:r>
              <a:rPr lang="en-US" altLang="ko-KR" dirty="0" smtClean="0"/>
              <a:t>High level language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084168" y="1085956"/>
            <a:ext cx="2163704" cy="1478948"/>
            <a:chOff x="969868" y="4283804"/>
            <a:chExt cx="2163704" cy="1478948"/>
          </a:xfrm>
        </p:grpSpPr>
        <p:grpSp>
          <p:nvGrpSpPr>
            <p:cNvPr id="14" name="그룹 13"/>
            <p:cNvGrpSpPr/>
            <p:nvPr/>
          </p:nvGrpSpPr>
          <p:grpSpPr>
            <a:xfrm>
              <a:off x="971600" y="4283804"/>
              <a:ext cx="2161972" cy="738664"/>
              <a:chOff x="971600" y="4283804"/>
              <a:chExt cx="2161972" cy="73866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971600" y="4283804"/>
                <a:ext cx="2160240" cy="369332"/>
                <a:chOff x="971600" y="2852936"/>
                <a:chExt cx="2160240" cy="36933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00000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10011110</a:t>
                  </a:r>
                  <a:endParaRPr lang="ko-KR" altLang="en-US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973332" y="4653136"/>
                <a:ext cx="2160240" cy="369332"/>
                <a:chOff x="971600" y="2852936"/>
                <a:chExt cx="2160240" cy="36933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00001</a:t>
                  </a:r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01010110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969868" y="5024088"/>
              <a:ext cx="2161972" cy="738664"/>
              <a:chOff x="971600" y="4283804"/>
              <a:chExt cx="2161972" cy="73866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971600" y="4283804"/>
                <a:ext cx="2160240" cy="369332"/>
                <a:chOff x="971600" y="2852936"/>
                <a:chExt cx="2160240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00010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11011101</a:t>
                  </a:r>
                  <a:endParaRPr lang="ko-KR" altLang="en-US" dirty="0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973332" y="4653136"/>
                <a:ext cx="2160240" cy="369332"/>
                <a:chOff x="971600" y="2852936"/>
                <a:chExt cx="2160240" cy="36933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 flipH="1">
                  <a:off x="971600" y="2852936"/>
                  <a:ext cx="8640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00011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 flipH="1">
                  <a:off x="1835696" y="2852936"/>
                  <a:ext cx="1296144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10100010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4" name="직사각형 3"/>
          <p:cNvSpPr/>
          <p:nvPr/>
        </p:nvSpPr>
        <p:spPr>
          <a:xfrm>
            <a:off x="5796136" y="3789040"/>
            <a:ext cx="280831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a,b,sum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a;</a:t>
            </a: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b;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sum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72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456</Words>
  <Application>Microsoft Office PowerPoint</Application>
  <PresentationFormat>화면 슬라이드 쇼(4:3)</PresentationFormat>
  <Paragraphs>137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Consolas</vt:lpstr>
      <vt:lpstr>Tahoma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Essential Tool</vt:lpstr>
      <vt:lpstr>Today’s Contents</vt:lpstr>
      <vt:lpstr>What is Compiler?</vt:lpstr>
      <vt:lpstr>What is Compiler?</vt:lpstr>
      <vt:lpstr>What is Compiler?</vt:lpstr>
      <vt:lpstr>Compile Flowchart</vt:lpstr>
      <vt:lpstr>Compiler</vt:lpstr>
      <vt:lpstr>Console Program</vt:lpstr>
      <vt:lpstr>Console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한동훈</cp:lastModifiedBy>
  <cp:revision>382</cp:revision>
  <dcterms:created xsi:type="dcterms:W3CDTF">2010-03-04T09:36:38Z</dcterms:created>
  <dcterms:modified xsi:type="dcterms:W3CDTF">2018-03-05T09:29:13Z</dcterms:modified>
</cp:coreProperties>
</file>