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3" r:id="rId4"/>
    <p:sldId id="279" r:id="rId5"/>
    <p:sldId id="281" r:id="rId6"/>
    <p:sldId id="282" r:id="rId7"/>
    <p:sldId id="274" r:id="rId8"/>
    <p:sldId id="280" r:id="rId9"/>
    <p:sldId id="275" r:id="rId10"/>
    <p:sldId id="257" r:id="rId11"/>
    <p:sldId id="259" r:id="rId12"/>
    <p:sldId id="261" r:id="rId13"/>
    <p:sldId id="263" r:id="rId14"/>
    <p:sldId id="264" r:id="rId15"/>
    <p:sldId id="262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2" autoAdjust="0"/>
    <p:restoredTop sz="93501" autoAdjust="0"/>
  </p:normalViewPr>
  <p:slideViewPr>
    <p:cSldViewPr>
      <p:cViewPr varScale="1">
        <p:scale>
          <a:sx n="80" d="100"/>
          <a:sy n="80" d="100"/>
        </p:scale>
        <p:origin x="10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2AB-94B8-4CA9-83A0-A49741685BA0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F6D7-B47E-493C-B82D-38E48FC4E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저도</a:t>
            </a:r>
            <a:r>
              <a:rPr lang="ko-KR" altLang="en-US" baseline="0" dirty="0" smtClean="0"/>
              <a:t> 조교하면서 실습을 먼저 강의하는 것은 처음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슬퍼하지 마시고 너무</a:t>
            </a:r>
            <a:r>
              <a:rPr lang="en-US" altLang="ko-KR" baseline="0" dirty="0" smtClean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CF6D7-B47E-493C-B82D-38E48FC4E3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D16F-8AB2-4869-823E-649261BD0938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E22-03E7-493D-9702-7D2B9878D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kr/url?sa=i&amp;rct=j&amp;q=&amp;esrc=s&amp;source=images&amp;cd=&amp;cad=rja&amp;uact=8&amp;ved=2ahUKEwiRvZDD3cLZAhWCV7wKHbM3D0IQjRx6BAgAEAY&amp;url=http://blog.csdn.net/thesby/article/details/46565201&amp;psig=AOvVaw3kQgCXgTs2s2PguO4wLDRk&amp;ust=15194594244593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ypes/size_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</a:t>
              </a:r>
              <a:r>
                <a:rPr lang="en-US" altLang="ko-KR" sz="4000" b="1" spc="-15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LECTURE </a:t>
              </a:r>
              <a:r>
                <a:rPr lang="en-US" altLang="ko-KR" sz="4000" b="1" spc="-15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06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Modern STL 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57454" y="39290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</a:t>
            </a:r>
            <a:r>
              <a:rPr lang="en-US" altLang="ko-KR" sz="1400" i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Media Lab</a:t>
            </a:r>
            <a:endParaRPr lang="en-US" altLang="ko-KR" sz="1400" i="0" dirty="0" smtClean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Function may need to return multiple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762872" cy="5143536"/>
          </a:xfrm>
        </p:spPr>
        <p:txBody>
          <a:bodyPr/>
          <a:lstStyle/>
          <a:p>
            <a:r>
              <a:rPr lang="en-US" altLang="ko-KR" dirty="0" smtClean="0"/>
              <a:t>Function can return only one variable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 we need to return 2 variables?</a:t>
            </a:r>
          </a:p>
          <a:p>
            <a:pPr lvl="1"/>
            <a:r>
              <a:rPr lang="en-US" altLang="ko-KR" dirty="0" smtClean="0"/>
              <a:t>Ex) </a:t>
            </a:r>
            <a:r>
              <a:rPr lang="ko-KR" altLang="ko-KR" dirty="0" err="1" smtClean="0"/>
              <a:t>Function</a:t>
            </a:r>
            <a:r>
              <a:rPr lang="ko-KR" altLang="ko-KR" dirty="0" smtClean="0"/>
              <a:t> </a:t>
            </a:r>
            <a:r>
              <a:rPr lang="ko-KR" altLang="ko-KR" dirty="0" err="1"/>
              <a:t>to</a:t>
            </a:r>
            <a:r>
              <a:rPr lang="ko-KR" altLang="ko-KR" dirty="0"/>
              <a:t> </a:t>
            </a:r>
            <a:r>
              <a:rPr lang="ko-KR" altLang="ko-KR" dirty="0" err="1"/>
              <a:t>return</a:t>
            </a:r>
            <a:r>
              <a:rPr lang="ko-KR" altLang="ko-KR" dirty="0"/>
              <a:t> </a:t>
            </a:r>
            <a:r>
              <a:rPr lang="en-US" altLang="ko-KR" dirty="0" smtClean="0"/>
              <a:t>quotient</a:t>
            </a:r>
            <a:r>
              <a:rPr lang="ko-KR" altLang="ko-KR" dirty="0" smtClean="0"/>
              <a:t> </a:t>
            </a:r>
            <a:r>
              <a:rPr lang="ko-KR" altLang="ko-KR" dirty="0"/>
              <a:t>and </a:t>
            </a:r>
            <a:r>
              <a:rPr lang="en-US" altLang="ko-KR" dirty="0" smtClean="0"/>
              <a:t>remainder</a:t>
            </a:r>
            <a:r>
              <a:rPr lang="ko-KR" altLang="ko-KR" dirty="0" smtClean="0"/>
              <a:t> </a:t>
            </a:r>
            <a:r>
              <a:rPr lang="en-US" altLang="ko-KR" dirty="0" smtClean="0"/>
              <a:t>from two integers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Practice: implement the division function</a:t>
            </a:r>
          </a:p>
          <a:p>
            <a:pPr lvl="2"/>
            <a:r>
              <a:rPr lang="en-US" altLang="ko-KR" dirty="0" smtClean="0"/>
              <a:t>Freely change the return type and parameter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128" y="1000108"/>
            <a:ext cx="296267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724128" y="2204864"/>
            <a:ext cx="296267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division(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quotient and </a:t>
            </a:r>
            <a:r>
              <a:rPr lang="en-US" altLang="ko-K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remainder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7308" b="80760"/>
          <a:stretch/>
        </p:blipFill>
        <p:spPr>
          <a:xfrm>
            <a:off x="5301307" y="5000245"/>
            <a:ext cx="3808314" cy="11710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01306" y="3411045"/>
            <a:ext cx="380831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quotient, remainder;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division(7,3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"quotient: "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quotient </a:t>
            </a:r>
            <a:endParaRPr lang="fr-FR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&lt;&lt; </a:t>
            </a:r>
            <a:r>
              <a:rPr lang="fr-FR" altLang="ko-K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fr-FR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remainder: "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remainder &lt;&lt; endl;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9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Returning multi values without using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4978896" cy="5143536"/>
          </a:xfrm>
        </p:spPr>
        <p:txBody>
          <a:bodyPr/>
          <a:lstStyle/>
          <a:p>
            <a:r>
              <a:rPr lang="en-US" altLang="ko-KR" dirty="0" smtClean="0"/>
              <a:t>Use array</a:t>
            </a:r>
          </a:p>
          <a:p>
            <a:r>
              <a:rPr lang="en-US" altLang="ko-KR" dirty="0" smtClean="0"/>
              <a:t>Use </a:t>
            </a:r>
            <a:r>
              <a:rPr lang="en-US" altLang="ko-KR" dirty="0"/>
              <a:t>vector</a:t>
            </a:r>
            <a:r>
              <a:rPr lang="en-US" altLang="ko-KR" dirty="0" smtClean="0"/>
              <a:t> STL</a:t>
            </a:r>
          </a:p>
          <a:p>
            <a:pPr lvl="1"/>
            <a:r>
              <a:rPr lang="en-US" altLang="ko-KR" dirty="0" smtClean="0"/>
              <a:t>Same type of return variables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 reference</a:t>
            </a:r>
          </a:p>
          <a:p>
            <a:pPr lvl="1"/>
            <a:r>
              <a:rPr lang="en-US" altLang="ko-KR" dirty="0" smtClean="0"/>
              <a:t>Too many parameters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 class or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Unnecessary class</a:t>
            </a:r>
          </a:p>
          <a:p>
            <a:pPr lvl="1"/>
            <a:r>
              <a:rPr lang="en-US" altLang="ko-KR" dirty="0" smtClean="0"/>
              <a:t>Too complicated program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So, use </a:t>
            </a:r>
            <a:r>
              <a:rPr lang="en-US" altLang="ko-KR" b="1" dirty="0" smtClean="0"/>
              <a:t>tuple</a:t>
            </a:r>
            <a:r>
              <a:rPr lang="en-US" altLang="ko-KR" dirty="0" smtClean="0"/>
              <a:t> STL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9908" y="785794"/>
            <a:ext cx="47160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division(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vector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a.push_back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-a[0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09908" y="2497279"/>
            <a:ext cx="471601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division(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quotient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remainder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quotient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remainder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quotient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09908" y="4024098"/>
            <a:ext cx="471601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Divide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Divide(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){quotient 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remainder 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~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Divide(){}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quotient, remainder;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division(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5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3538736" cy="5143536"/>
          </a:xfrm>
        </p:spPr>
        <p:txBody>
          <a:bodyPr/>
          <a:lstStyle/>
          <a:p>
            <a:r>
              <a:rPr lang="en-US" altLang="ko-KR" dirty="0" smtClean="0"/>
              <a:t>Any number of values can be returned by packing them into a tuple.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20480" y="1000108"/>
            <a:ext cx="4572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</a:t>
            </a:r>
            <a:r>
              <a:rPr lang="en-US" altLang="ko-K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fr-FR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division(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quotient, remainder;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division(7,3);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quotient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::get&lt;0&gt;(result);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remainder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::get&lt;1&gt;(result);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"quotient: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quotient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remainder: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remainder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0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3466728" cy="5143536"/>
          </a:xfrm>
        </p:spPr>
        <p:txBody>
          <a:bodyPr/>
          <a:lstStyle/>
          <a:p>
            <a:r>
              <a:rPr lang="en-US" altLang="ko-KR" dirty="0"/>
              <a:t>Any number of values can be returned by packing them into a tuple.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6690" b="77211"/>
          <a:stretch/>
        </p:blipFill>
        <p:spPr>
          <a:xfrm>
            <a:off x="107504" y="2996952"/>
            <a:ext cx="3880322" cy="1387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67944" y="1052736"/>
            <a:ext cx="504056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division(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"Success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quotient, remainder;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division(7,3);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quotient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::get&lt;0&gt;(result);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remainder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::get&lt;1&gt;(result);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code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::get&lt;2&gt;(result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std::cout &lt;&lt; </a:t>
            </a:r>
            <a:r>
              <a:rPr lang="fr-FR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"code: "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code &lt;&lt; std::endl;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"quotient: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quotient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remainder: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remainder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5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24744"/>
            <a:ext cx="892899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ITEM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10001;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item);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"jacking75"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10002;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6690" b="65380"/>
          <a:stretch/>
        </p:blipFill>
        <p:spPr>
          <a:xfrm>
            <a:off x="5136092" y="1124744"/>
            <a:ext cx="3880322" cy="21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tuple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::tuple&lt;type1, type2, …&gt; name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smtClean="0"/>
              <a:t>Accessing the tuple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::get&lt;position&gt;(name)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dirty="0" smtClean="0"/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"jacking75"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61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Simpler Way of Defining a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make_tuple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988840"/>
            <a:ext cx="5472608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ITEM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10001;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item);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4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tuple 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3536"/>
          </a:xfrm>
        </p:spPr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tuple_size</a:t>
            </a:r>
            <a:r>
              <a:rPr lang="en-US" altLang="ko-KR" dirty="0" smtClean="0"/>
              <a:t>&lt;tuple type&gt;::value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tuple_size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tuple_size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)&gt;::value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2348880"/>
            <a:ext cx="6984776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ITEM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10001;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item);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tuple_size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&gt;&gt;::value;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"tuple size: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count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6690" b="76028"/>
          <a:stretch/>
        </p:blipFill>
        <p:spPr>
          <a:xfrm>
            <a:off x="4269157" y="2362673"/>
            <a:ext cx="3880322" cy="14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Handling tuple with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::tie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807524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참조 데이터를 저장하는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만들기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nUserIndex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pt-BR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refUserItem = std::tie(nUserIndex, UserName);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12;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refUserItem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"jacking75"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nUserIndex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 tuple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에 저장된 데이터를 일괄적으로 변수에 담기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(1002,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</a:t>
            </a:r>
            <a:r>
              <a:rPr lang="en-US" altLang="ko-K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::tie(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nUserIndex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nUserIndex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59666" b="58282"/>
          <a:stretch/>
        </p:blipFill>
        <p:spPr>
          <a:xfrm>
            <a:off x="5355714" y="2348880"/>
            <a:ext cx="33310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Concatenating Multiple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tuple_cat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84784" y="2048382"/>
            <a:ext cx="6759624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&lt;tuple&gt;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(1002,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"jacking"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(12, 3);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UserGaemResult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tuple_cat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::get&lt;0&gt;(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UserGaemResult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::get&lt;1&gt;(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UserGaemResult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::get&lt;2&gt;(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UserGaemResult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::get&lt;3&gt;(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UserGaemResult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308" b="76028"/>
          <a:stretch/>
        </p:blipFill>
        <p:spPr>
          <a:xfrm>
            <a:off x="4436094" y="2064406"/>
            <a:ext cx="3808314" cy="14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STL in modern C++</a:t>
            </a:r>
          </a:p>
          <a:p>
            <a:pPr lvl="1"/>
            <a:r>
              <a:rPr lang="en-US" altLang="ko-KR" sz="2200" b="1" dirty="0" smtClean="0"/>
              <a:t>Sequence container</a:t>
            </a:r>
          </a:p>
          <a:p>
            <a:pPr lvl="1"/>
            <a:r>
              <a:rPr lang="en-US" altLang="ko-KR" sz="2200" b="1" dirty="0" smtClean="0"/>
              <a:t>tuple</a:t>
            </a:r>
          </a:p>
          <a:p>
            <a:pPr lvl="1"/>
            <a:r>
              <a:rPr lang="en-US" altLang="ko-KR" sz="2200" b="1" dirty="0" err="1" smtClean="0"/>
              <a:t>chrono</a:t>
            </a:r>
            <a:endParaRPr lang="en-US" altLang="ko-KR" sz="22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675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Measurement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Measuring time in program</a:t>
            </a:r>
          </a:p>
          <a:p>
            <a:pPr lvl="1"/>
            <a:r>
              <a:rPr lang="en-US" altLang="ko-KR" dirty="0" smtClean="0"/>
              <a:t>In C program, the function time() exists.</a:t>
            </a:r>
          </a:p>
          <a:p>
            <a:pPr lvl="1"/>
            <a:r>
              <a:rPr lang="en-US" altLang="ko-KR" dirty="0" smtClean="0"/>
              <a:t>It measures the number of seconds since 00:00 hours, Jan 1, 1970 UTC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9532" y="2460952"/>
            <a:ext cx="853294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time example */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ctime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time(&amp;timer);  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get current time; same as: timer = time(NULL)  */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localtime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(&amp;timer);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timer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-&gt;tm_year+1900 &lt;&lt;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tm_mon+1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tm_mday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tm_hour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tm_min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timeInfo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tm_sec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-1" r="66690" b="78395"/>
          <a:stretch/>
        </p:blipFill>
        <p:spPr>
          <a:xfrm>
            <a:off x="4978082" y="2460952"/>
            <a:ext cx="3880321" cy="13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Time </a:t>
            </a:r>
            <a:r>
              <a:rPr lang="en-US" altLang="ko-KR" dirty="0" smtClean="0"/>
              <a:t>Measurement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unit of time() function</a:t>
            </a:r>
          </a:p>
          <a:p>
            <a:pPr lvl="1"/>
            <a:r>
              <a:rPr lang="en-US" altLang="ko-KR" dirty="0" smtClean="0"/>
              <a:t>in seconds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527623"/>
            <a:ext cx="4752528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ctime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10000000; ++i 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( 123.456L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time_t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time(&amp;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time(&amp;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&lt;&lt; </a:t>
            </a:r>
            <a:r>
              <a:rPr lang="fr-FR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"duration: "</a:t>
            </a:r>
            <a:r>
              <a:rPr lang="fr-F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endTime - startTime &lt;&lt; endl;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6690" b="83126"/>
          <a:stretch/>
        </p:blipFill>
        <p:spPr>
          <a:xfrm>
            <a:off x="4806478" y="1332246"/>
            <a:ext cx="3880322" cy="10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chrono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STL </a:t>
            </a:r>
            <a:r>
              <a:rPr lang="en-US" altLang="ko-KR" dirty="0" err="1" smtClean="0"/>
              <a:t>chrono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ko-KR" dirty="0" err="1"/>
              <a:t>More</a:t>
            </a:r>
            <a:r>
              <a:rPr lang="ko-KR" altLang="ko-KR" dirty="0"/>
              <a:t> </a:t>
            </a:r>
            <a:r>
              <a:rPr lang="ko-KR" altLang="ko-KR" dirty="0" err="1"/>
              <a:t>precise</a:t>
            </a:r>
            <a:r>
              <a:rPr lang="ko-KR" altLang="ko-KR" dirty="0"/>
              <a:t> </a:t>
            </a:r>
            <a:r>
              <a:rPr lang="ko-KR" altLang="ko-KR" dirty="0" err="1"/>
              <a:t>measurements</a:t>
            </a:r>
            <a:r>
              <a:rPr lang="ko-KR" altLang="ko-KR" dirty="0"/>
              <a:t> </a:t>
            </a:r>
            <a:r>
              <a:rPr lang="ko-KR" altLang="ko-KR" dirty="0" err="1"/>
              <a:t>are</a:t>
            </a:r>
            <a:r>
              <a:rPr lang="ko-KR" altLang="ko-KR" dirty="0"/>
              <a:t> </a:t>
            </a:r>
            <a:r>
              <a:rPr lang="ko-KR" altLang="ko-KR" dirty="0" err="1" smtClean="0"/>
              <a:t>possible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90550"/>
            <a:ext cx="820891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Test(){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nn-NO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10000000; ++i 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( 123.456L 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::now();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=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::now() - start;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초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"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sec.count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seconds"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1855" b="83126"/>
          <a:stretch/>
        </p:blipFill>
        <p:spPr>
          <a:xfrm>
            <a:off x="3355974" y="1990550"/>
            <a:ext cx="5608514" cy="10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chrono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000711"/>
            <a:ext cx="8136904" cy="533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nn-NO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nn-NO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10000000; ++i )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( 123.456L 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  <a:endParaRPr lang="en-US" altLang="ko-K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::now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Test();</a:t>
            </a:r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::now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ko-KR" alt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DefaultSec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</a:t>
            </a:r>
            <a:r>
              <a:rPr lang="it-IT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::chrono::</a:t>
            </a:r>
            <a:r>
              <a:rPr lang="it-IT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nanoseconds</a:t>
            </a:r>
            <a:r>
              <a:rPr lang="it-IT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nano = EndTime - StartTime;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microseconds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 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hour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chrono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hours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ko-KR" alt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DefaultSec.count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default"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nano.count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nanoseconds"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microseconds"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milliseconds"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seconds"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minutes"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"Test() </a:t>
            </a:r>
            <a:r>
              <a:rPr lang="ko-KR" alt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수행하는 걸린 시간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hour.count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hour"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Sequence Container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 of data elements</a:t>
            </a:r>
          </a:p>
          <a:p>
            <a:r>
              <a:rPr lang="en-US" altLang="ko-KR" dirty="0" smtClean="0"/>
              <a:t>Elements </a:t>
            </a:r>
            <a:r>
              <a:rPr lang="en-US" altLang="ko-KR" dirty="0"/>
              <a:t>can be accessed </a:t>
            </a:r>
            <a:r>
              <a:rPr lang="en-US" altLang="ko-KR" dirty="0" smtClean="0"/>
              <a:t>sequentially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C++ standard (namespace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array</a:t>
            </a:r>
          </a:p>
          <a:p>
            <a:pPr lvl="1"/>
            <a:r>
              <a:rPr lang="en-US" altLang="ko-KR" dirty="0" smtClean="0"/>
              <a:t>vector</a:t>
            </a:r>
          </a:p>
          <a:p>
            <a:pPr lvl="1"/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err="1" smtClean="0"/>
              <a:t>forward_list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 Container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Related imag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2576" r="58954" b="20151"/>
          <a:stretch/>
        </p:blipFill>
        <p:spPr bwMode="auto">
          <a:xfrm>
            <a:off x="2267744" y="1007979"/>
            <a:ext cx="4536504" cy="51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0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template&lt;class</a:t>
            </a:r>
            <a:r>
              <a:rPr lang="en-US" altLang="ko-KR" dirty="0"/>
              <a:t> </a:t>
            </a:r>
            <a:r>
              <a:rPr lang="en-US" altLang="ko-KR" dirty="0" smtClean="0"/>
              <a:t>T&gt;</a:t>
            </a:r>
            <a:r>
              <a:rPr lang="en-US" altLang="ko-KR" dirty="0"/>
              <a:t> class vector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 smtClean="0"/>
              <a:t>memory occupied by </a:t>
            </a:r>
            <a:r>
              <a:rPr lang="en-US" altLang="ko-KR" dirty="0"/>
              <a:t>the vector is </a:t>
            </a:r>
            <a:r>
              <a:rPr lang="en-US" altLang="ko-KR" dirty="0" smtClean="0"/>
              <a:t>managed automatically</a:t>
            </a:r>
            <a:r>
              <a:rPr lang="en-US" altLang="ko-KR" dirty="0"/>
              <a:t>, being expanded and contracted as needed.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Insertion or removal is allowed only at the end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push_back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pop_back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26" name="Picture 2" descr="Image result for c++ stl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5" r="50617" b="40135"/>
          <a:stretch/>
        </p:blipFill>
        <p:spPr bwMode="auto">
          <a:xfrm>
            <a:off x="201242" y="3669606"/>
            <a:ext cx="421300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++ stl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2" t="37878" b="40026"/>
          <a:stretch/>
        </p:blipFill>
        <p:spPr bwMode="auto">
          <a:xfrm>
            <a:off x="4702200" y="3669606"/>
            <a:ext cx="424055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8064896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(0);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myvector.push_back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myvector.push_back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myvector.push_back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(300);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myvector.empty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sum+=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myvector.pop_back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elements of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myvector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up to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sum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276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Since C++11</a:t>
            </a:r>
          </a:p>
          <a:p>
            <a:r>
              <a:rPr lang="en-US" altLang="ko-KR" dirty="0" smtClean="0"/>
              <a:t>template&lt;class</a:t>
            </a:r>
            <a:r>
              <a:rPr lang="en-US" altLang="ko-KR" dirty="0"/>
              <a:t> T, </a:t>
            </a:r>
            <a:r>
              <a:rPr lang="en-US" altLang="ko-KR" dirty="0" err="1" smtClean="0">
                <a:hlinkClick r:id="rId2"/>
              </a:rPr>
              <a:t>std</a:t>
            </a:r>
            <a:r>
              <a:rPr lang="en-US" altLang="ko-KR" dirty="0">
                <a:hlinkClick r:id="rId2"/>
              </a:rPr>
              <a:t>::</a:t>
            </a:r>
            <a:r>
              <a:rPr lang="en-US" altLang="ko-KR" dirty="0" err="1">
                <a:hlinkClick r:id="rId2"/>
              </a:rPr>
              <a:t>size_t</a:t>
            </a:r>
            <a:r>
              <a:rPr lang="en-US" altLang="ko-KR" dirty="0"/>
              <a:t> </a:t>
            </a:r>
            <a:r>
              <a:rPr lang="en-US" altLang="ko-KR" dirty="0" smtClean="0"/>
              <a:t>N&gt;</a:t>
            </a:r>
            <a:r>
              <a:rPr lang="en-US" altLang="ko-KR" dirty="0"/>
              <a:t> </a:t>
            </a:r>
            <a:r>
              <a:rPr lang="en-US" altLang="ko-KR" dirty="0" err="1"/>
              <a:t>struct</a:t>
            </a:r>
            <a:r>
              <a:rPr lang="en-US" altLang="ko-KR" dirty="0"/>
              <a:t> array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Fixed size array</a:t>
            </a:r>
          </a:p>
          <a:p>
            <a:endParaRPr lang="en-US" altLang="ko-KR" dirty="0"/>
          </a:p>
          <a:p>
            <a:r>
              <a:rPr lang="en-US" altLang="ko-KR" dirty="0" smtClean="0"/>
              <a:t>Include &lt;vector&gt; header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7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46572"/>
              </p:ext>
            </p:extLst>
          </p:nvPr>
        </p:nvGraphicFramePr>
        <p:xfrm>
          <a:off x="251520" y="116633"/>
          <a:ext cx="8589640" cy="656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87">
                  <a:extLst>
                    <a:ext uri="{9D8B030D-6E8A-4147-A177-3AD203B41FA5}">
                      <a16:colId xmlns:a16="http://schemas.microsoft.com/office/drawing/2014/main" val="3120001950"/>
                    </a:ext>
                  </a:extLst>
                </a:gridCol>
                <a:gridCol w="6399253">
                  <a:extLst>
                    <a:ext uri="{9D8B030D-6E8A-4147-A177-3AD203B41FA5}">
                      <a16:colId xmlns:a16="http://schemas.microsoft.com/office/drawing/2014/main" val="1301308499"/>
                    </a:ext>
                  </a:extLst>
                </a:gridCol>
              </a:tblGrid>
              <a:tr h="356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Member</a:t>
                      </a:r>
                      <a:r>
                        <a:rPr lang="en-US" altLang="ko-KR" sz="1800" baseline="0" dirty="0" smtClean="0"/>
                        <a:t> function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64726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array::array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배열 개체를 생성합니다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81910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array::assign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 요소를 바꿉니다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1530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지정된 위치에 있는 요소에 액세스합니다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8733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array::back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마지막 요소에 액세스합니다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03026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array::begin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제어되는 시퀀스의 시작을 지정합니다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80625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cbegin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배열의 첫 번째 요소에 대한 임의 액세스 </a:t>
                      </a:r>
                      <a:r>
                        <a:rPr lang="en-US" altLang="ko-KR" sz="1400" dirty="0" err="1" smtClean="0"/>
                        <a:t>const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반복기를</a:t>
                      </a:r>
                      <a:r>
                        <a:rPr lang="ko-KR" altLang="en-US" sz="1400" dirty="0" smtClean="0"/>
                        <a:t> 반환합니다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67677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cend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배열 끝의 바로 다음을 가리키는 임의 액세스 </a:t>
                      </a:r>
                      <a:r>
                        <a:rPr lang="en-US" altLang="ko-KR" sz="1400" dirty="0" err="1" smtClean="0"/>
                        <a:t>const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반복기를</a:t>
                      </a:r>
                      <a:r>
                        <a:rPr lang="ko-KR" altLang="en-US" sz="1400" dirty="0" smtClean="0"/>
                        <a:t> 반환합니다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82607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crbegin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역방향 배열의 첫 번째 요소에 대해 </a:t>
                      </a:r>
                      <a:r>
                        <a:rPr lang="en-US" altLang="ko-KR" sz="1400" dirty="0" err="1" smtClean="0"/>
                        <a:t>const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반복기를</a:t>
                      </a:r>
                      <a:r>
                        <a:rPr lang="ko-KR" altLang="en-US" sz="1400" dirty="0" smtClean="0"/>
                        <a:t> 반환합니다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47954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crend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역방향 배열 끝에 대해 </a:t>
                      </a:r>
                      <a:r>
                        <a:rPr lang="en-US" altLang="ko-KR" sz="1400" dirty="0" err="1" smtClean="0"/>
                        <a:t>const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반복기를</a:t>
                      </a:r>
                      <a:r>
                        <a:rPr lang="ko-KR" altLang="en-US" sz="1400" dirty="0" smtClean="0"/>
                        <a:t> 반환합니다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39618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 번째 요소의 주소를 가져옵니다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36863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array::empty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요소가 있는지 테스트합니다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7506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제어되는 시퀀스의 </a:t>
                      </a:r>
                      <a:r>
                        <a:rPr lang="ko-KR" altLang="en-US" sz="1400" dirty="0" err="1" smtClean="0"/>
                        <a:t>씉을</a:t>
                      </a:r>
                      <a:r>
                        <a:rPr lang="ko-KR" altLang="en-US" sz="1400" dirty="0" smtClean="0"/>
                        <a:t> 지정합니다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17420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array::fill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지정된 값을 가진 모든</a:t>
                      </a:r>
                      <a:r>
                        <a:rPr lang="ko-KR" altLang="en-US" sz="1400" baseline="0" dirty="0" smtClean="0"/>
                        <a:t> 요소를 바꿉니다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40308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array::front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첫번째 요소에 액세스합니다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79803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max_size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 수를 계산합니다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80793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</a:t>
                      </a:r>
                      <a:r>
                        <a:rPr lang="en-US" altLang="ko-KR" sz="1400" dirty="0" err="1" smtClean="0"/>
                        <a:t>rbegin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제어되는 역방향 시퀀스의 시작을 지정합니다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58824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array::rend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제어되는 역방향 시퀀스의 끝을 지정합니다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12775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요소 수를 계산합니다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04254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array::swap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컨테이너의 내용을 바꿉니다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17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980728"/>
            <a:ext cx="4834880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&lt;array&gt;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5&gt; i_array1 = {3, 4, 5, 1, 2}; 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5&gt; i_array2 = {1, 2, 3, 4, 5};  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s: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"C++"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"STL"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nmodified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s: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string_array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altLang="ko-K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24210" y="980728"/>
            <a:ext cx="401228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ninitial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i_array1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 i_array1)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sort(i_array1.begin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i_array1.end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ko-KR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nsored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i_array1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 i_array1)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nInitial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i_array2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 i_array2)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reverse(i_array2.begin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i_array2.end());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nreversed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i_array2 : 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i: i_array2)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29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2675</Words>
  <Application>Microsoft Office PowerPoint</Application>
  <PresentationFormat>화면 슬라이드 쇼(4:3)</PresentationFormat>
  <Paragraphs>481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Tahoma</vt:lpstr>
      <vt:lpstr>Office 테마</vt:lpstr>
      <vt:lpstr>PowerPoint 프레젠테이션</vt:lpstr>
      <vt:lpstr>Contents</vt:lpstr>
      <vt:lpstr>Sequence Container</vt:lpstr>
      <vt:lpstr>Sequence Container</vt:lpstr>
      <vt:lpstr>Vector</vt:lpstr>
      <vt:lpstr>Practice</vt:lpstr>
      <vt:lpstr>std::array</vt:lpstr>
      <vt:lpstr>PowerPoint 프레젠테이션</vt:lpstr>
      <vt:lpstr>Practice</vt:lpstr>
      <vt:lpstr>Function may need to return multiple values</vt:lpstr>
      <vt:lpstr>Returning multi values without using tuple</vt:lpstr>
      <vt:lpstr>tuple</vt:lpstr>
      <vt:lpstr>tuple</vt:lpstr>
      <vt:lpstr>tuple</vt:lpstr>
      <vt:lpstr>tuple</vt:lpstr>
      <vt:lpstr>Simpler Way of Defining a tuple</vt:lpstr>
      <vt:lpstr>tuple Size</vt:lpstr>
      <vt:lpstr>Handling tuple with std::tie</vt:lpstr>
      <vt:lpstr>Concatenating Multiple tuples</vt:lpstr>
      <vt:lpstr>Time Measurement</vt:lpstr>
      <vt:lpstr>Time Measurement</vt:lpstr>
      <vt:lpstr>chrono</vt:lpstr>
      <vt:lpstr>chrono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hslee</dc:creator>
  <cp:lastModifiedBy>한동훈</cp:lastModifiedBy>
  <cp:revision>348</cp:revision>
  <dcterms:created xsi:type="dcterms:W3CDTF">2010-03-04T09:36:38Z</dcterms:created>
  <dcterms:modified xsi:type="dcterms:W3CDTF">2018-04-16T01:46:45Z</dcterms:modified>
</cp:coreProperties>
</file>