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7C110-E1D6-7A20-5CEB-98511BED5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3E2983-C750-EBFA-A126-4CDA4A64C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FECA6F-6512-E46A-8CEF-F30927C4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89F3-C521-46FE-9217-7B45D710EF16}" type="datetimeFigureOut">
              <a:rPr lang="ru-RU" smtClean="0"/>
              <a:t>вт 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484B39-DAA9-7135-B839-C38E7A73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1E6C72-CDC1-B417-CBBD-E3781F99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C2B-E38C-4309-A85C-36882984F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04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9FB8F-9C15-84EB-C8A5-833440D0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2A26A1-673F-9989-3021-7AA2A7EEA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8AD48A-4606-9E97-A4A4-FC1E8AC1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89F3-C521-46FE-9217-7B45D710EF16}" type="datetimeFigureOut">
              <a:rPr lang="ru-RU" smtClean="0"/>
              <a:t>вт 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B7F021-CE30-672E-665B-060CC9B0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0C8FE9-B772-B7E6-CAB7-FA110A61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C2B-E38C-4309-A85C-36882984F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75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9E46C5-FF72-BF0D-0A8C-1BF5E3B54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AA1718-5562-FE2D-840A-EC3149DBD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D6E988-D2DE-9D0E-941C-90BD9F05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89F3-C521-46FE-9217-7B45D710EF16}" type="datetimeFigureOut">
              <a:rPr lang="ru-RU" smtClean="0"/>
              <a:t>вт 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69CD3D-9379-2185-EB3C-EE3056AF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2ED6D0-C0C5-F7EC-0759-7838E367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C2B-E38C-4309-A85C-36882984F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44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7FC46-4ABF-D3D9-FE32-970239A3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77F49-F8ED-E28D-E7B7-36751974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88B619-F492-9F2C-2665-A0FCC530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89F3-C521-46FE-9217-7B45D710EF16}" type="datetimeFigureOut">
              <a:rPr lang="ru-RU" smtClean="0"/>
              <a:t>вт 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E91C3-8297-21FF-973E-FFA3369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D17D00-2C5A-B9CB-15C1-BA591732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C2B-E38C-4309-A85C-36882984F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29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7AFDD-532F-24B9-9415-ABD104A7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96A7EF-72D0-9AF6-06CD-07DCB2E7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D966FC-F471-0686-921A-ED32F6B0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89F3-C521-46FE-9217-7B45D710EF16}" type="datetimeFigureOut">
              <a:rPr lang="ru-RU" smtClean="0"/>
              <a:t>вт 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8B966-FCF9-D875-89BA-D9B02065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EDD89-41F7-35DE-C315-93735556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C2B-E38C-4309-A85C-36882984F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63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630C-F246-77EA-822F-265E099B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C4ED48-0E58-3F3F-D916-CBFD6A843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E3C52D-257F-734E-6C97-7AE7843DA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FF4F6A-95D5-C4FC-7D6F-81A844EB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89F3-C521-46FE-9217-7B45D710EF16}" type="datetimeFigureOut">
              <a:rPr lang="ru-RU" smtClean="0"/>
              <a:t>вт 10.10.2023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E3B194-EC77-7357-1F18-222DA274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B6C86E-EF34-5F16-3BA9-659753ED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C2B-E38C-4309-A85C-36882984F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38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8D913-FA18-C7F2-EA8D-36A6938C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A2A07F-FD0B-0FC5-1A3A-7242FCFA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34794E-3F1E-C804-66F0-5D1125CC3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1A4D3A-12D7-C529-F06A-5FAF63D37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7C71B7-0419-0EE7-723F-C326C18C3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4606DB-12AE-3337-DD55-A785D6A4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89F3-C521-46FE-9217-7B45D710EF16}" type="datetimeFigureOut">
              <a:rPr lang="ru-RU" smtClean="0"/>
              <a:t>вт 10.10.2023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0C434F-6D8E-C5ED-210E-09F51B2E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1DC3F4-85CE-45D4-630D-B2207CD1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C2B-E38C-4309-A85C-36882984F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8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D8A69-672E-389B-AF72-8B03B06C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523868-8AA4-A67E-C738-23E1FAC7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89F3-C521-46FE-9217-7B45D710EF16}" type="datetimeFigureOut">
              <a:rPr lang="ru-RU" smtClean="0"/>
              <a:t>вт 10.10.2023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CD90EA-D594-C43B-5E26-5B45D39B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A4150E-661F-064B-0ED7-031EBF2E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C2B-E38C-4309-A85C-36882984F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02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524F30-1A8E-DF1C-1E49-146D3D27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89F3-C521-46FE-9217-7B45D710EF16}" type="datetimeFigureOut">
              <a:rPr lang="ru-RU" smtClean="0"/>
              <a:t>вт 10.10.2023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3DFCF2-2D37-3E1E-B1DE-B512451B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C7EC16-1DFE-FB9E-95E5-CB696F7C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C2B-E38C-4309-A85C-36882984F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95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28E92-B654-B3CE-13A0-84D8E220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02F418-4ED6-CD8D-0AE7-8D9EFF78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60F550-65EC-AD27-429A-7EC277A3C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12B42A-88FF-E058-8717-ED8D016F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89F3-C521-46FE-9217-7B45D710EF16}" type="datetimeFigureOut">
              <a:rPr lang="ru-RU" smtClean="0"/>
              <a:t>вт 10.10.2023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6F738F-C6B2-0E4E-4AEA-841F7EAF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399615-7F6A-579C-C1EF-F17E8D5C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C2B-E38C-4309-A85C-36882984F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42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D8A48-2E53-0385-0253-C8F8C430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50C907-4096-2F65-ACF8-243A0FF69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42A170-B384-4AD5-5C7D-C967008E9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2B1F30-0463-7406-6BF1-D6B5394E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89F3-C521-46FE-9217-7B45D710EF16}" type="datetimeFigureOut">
              <a:rPr lang="ru-RU" smtClean="0"/>
              <a:t>вт 10.10.2023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58285D-2494-E1D0-A199-5A851BC6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C8B602-5A51-4172-8A8D-F8601C83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EC2B-E38C-4309-A85C-36882984F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3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71914-6731-A586-E1A1-CED2BB47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D6F72D-E2AB-2973-72BE-F3FB606B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E115E3-DC2F-9BFA-40E0-CE759DD10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789F3-C521-46FE-9217-7B45D710EF16}" type="datetimeFigureOut">
              <a:rPr lang="ru-RU" smtClean="0"/>
              <a:t>вт 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E8DAEF-FAE5-DF57-B474-7427554FA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443495-A581-6C82-A283-57A7357C2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EC2B-E38C-4309-A85C-36882984F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92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CF67A-9272-2317-7AE5-C05E5D017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8FE70F-1A31-822D-15C7-B4B494267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01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6861D-A822-2F08-4BDC-ECB5AF94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A1A1A"/>
                </a:solidFill>
                <a:effectLst/>
                <a:latin typeface="fontawesome"/>
              </a:rPr>
              <a:t>KCF</a:t>
            </a:r>
            <a:r>
              <a:rPr lang="ru-RU" b="0" i="0" dirty="0">
                <a:solidFill>
                  <a:srgbClr val="1A1A1A"/>
                </a:solidFill>
                <a:effectLst/>
                <a:latin typeface="fontawesome"/>
              </a:rPr>
              <a:t> – фильтр корреляции ядра</a:t>
            </a:r>
            <a:r>
              <a:rPr lang="en-US" b="0" i="0" dirty="0">
                <a:solidFill>
                  <a:srgbClr val="1A1A1A"/>
                </a:solidFill>
                <a:effectLst/>
                <a:latin typeface="fontawesome"/>
              </a:rPr>
              <a:t>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BEE464-B772-39D5-E24F-BC56C456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Работает на основе онлайн классификатора.</a:t>
            </a:r>
          </a:p>
          <a:p>
            <a:r>
              <a:rPr lang="ru-RU" sz="20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Исходная ограничивающая рамка превращается в несколько примеров, объединённые в положительный пакет (множество потенциально положительных примеров, где лишь один истинно положительный), а фон как отрицательный пакет.</a:t>
            </a:r>
          </a:p>
          <a:p>
            <a:r>
              <a:rPr lang="ru-RU" sz="20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идея алгоритма отслеживания KCF заключается в круговом сдвиге целевой области для построения большого количества выборок для обучения классификатора и попытках сгенерировать вероятностное положение объекта, который необходимо отслеживать.</a:t>
            </a:r>
          </a:p>
          <a:p>
            <a:r>
              <a:rPr lang="ru-RU" sz="20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ядра используется для вычисления сходства между целью отслеживания и . областью-кандидатом.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402AD-50EF-2F8F-1AC2-235E001F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CSRT - Discriminative Correlation Filter with Channel and Spatial Reliability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F6E0C-141B-CAED-7697-4F233FAF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F4F4F"/>
                </a:solidFill>
                <a:effectLst/>
                <a:latin typeface="-apple-system"/>
              </a:rPr>
              <a:t>Используется </a:t>
            </a:r>
            <a:r>
              <a:rPr lang="en-US" b="0" i="0" dirty="0">
                <a:solidFill>
                  <a:srgbClr val="4F4F4F"/>
                </a:solidFill>
                <a:effectLst/>
                <a:latin typeface="-apple-system"/>
              </a:rPr>
              <a:t>DCF</a:t>
            </a:r>
            <a:r>
              <a:rPr lang="ru-RU" b="0" i="0" dirty="0">
                <a:solidFill>
                  <a:srgbClr val="4F4F4F"/>
                </a:solidFill>
                <a:effectLst/>
                <a:latin typeface="-apple-system"/>
              </a:rPr>
              <a:t> фильтр, который при инициализации обучается по объекту в рамке.</a:t>
            </a:r>
            <a:r>
              <a:rPr lang="en-US" b="0" i="0" dirty="0">
                <a:solidFill>
                  <a:srgbClr val="4F4F4F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4F4F4F"/>
                </a:solidFill>
                <a:effectLst/>
                <a:latin typeface="-apple-system"/>
              </a:rPr>
              <a:t>Фильтр способен обнаруживать некоторые характеристики объекта и предсказывать направление движения</a:t>
            </a:r>
          </a:p>
          <a:p>
            <a:r>
              <a:rPr lang="ru-RU" dirty="0">
                <a:solidFill>
                  <a:srgbClr val="4F4F4F"/>
                </a:solidFill>
                <a:latin typeface="-apple-system"/>
              </a:rPr>
              <a:t>В последствии, по нему строится прогноз на следующий кадр, после чего проходит ещё одна итерация 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12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F07C1-778D-DD98-577E-02A1F044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DaSiamRPN</a:t>
            </a:r>
            <a:r>
              <a:rPr lang="ru-RU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Distractor-aware Siamese Networks with Region Proposal Network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9C6346-0FDE-89E8-55F9-AF04EA0C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очетает</a:t>
            </a:r>
            <a:r>
              <a:rPr lang="ru-RU" dirty="0"/>
              <a:t> элементы архитектуры сиамской сети с сетью региональных предложений (RPN) для достижения высокопроизводительного отслеживания отдельных объектов</a:t>
            </a:r>
            <a:endParaRPr lang="en-US" dirty="0"/>
          </a:p>
          <a:p>
            <a:r>
              <a:rPr lang="ru-RU" dirty="0"/>
              <a:t>Одна подсеть обрабатывает исходную целевую область, а другая обрабатывает текущую область кадра. Эти подсети учатся отображать внешний вид объекта и области поиска в пространстве объектов.</a:t>
            </a:r>
            <a:r>
              <a:rPr lang="en-US" dirty="0"/>
              <a:t> </a:t>
            </a:r>
            <a:r>
              <a:rPr lang="ru-RU" dirty="0"/>
              <a:t>Обучение их тоже раздельное.</a:t>
            </a:r>
          </a:p>
          <a:p>
            <a:r>
              <a:rPr lang="ru-RU" dirty="0"/>
              <a:t>Использует сеть региональных предложений (RPN) для генерации возможных ограничивающих рамок для местоположения объекта в текущем кадре</a:t>
            </a:r>
          </a:p>
        </p:txBody>
      </p:sp>
    </p:spTree>
    <p:extLst>
      <p:ext uri="{BB962C8B-B14F-4D97-AF65-F5344CB8AC3E}">
        <p14:creationId xmlns:p14="http://schemas.microsoft.com/office/powerpoint/2010/main" val="131199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DA45-B84D-35C6-7161-D08E2944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dirty="0"/>
              <a:t>Сравнение методов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EE7D862-C20C-E984-E9E9-C6D9FB964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445573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405326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86905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343289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04164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88602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Блики, деформация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Окклюзии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Восстановление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Скорость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0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72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60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DaSiamRPN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28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4926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227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fontawesome</vt:lpstr>
      <vt:lpstr>Times New Roman</vt:lpstr>
      <vt:lpstr>Тема Office</vt:lpstr>
      <vt:lpstr>Презентация PowerPoint</vt:lpstr>
      <vt:lpstr>KCF – фильтр корреляции ядра.</vt:lpstr>
      <vt:lpstr>CSRT - Discriminative Correlation Filter with Channel and Spatial Reliability</vt:lpstr>
      <vt:lpstr>DaSiamRPN - Distractor-aware Siamese Networks with Region Proposal Network</vt:lpstr>
      <vt:lpstr>Сравнение методов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Гиренко</dc:creator>
  <cp:lastModifiedBy>Даниил Гиренко</cp:lastModifiedBy>
  <cp:revision>3</cp:revision>
  <dcterms:created xsi:type="dcterms:W3CDTF">2023-10-10T09:43:17Z</dcterms:created>
  <dcterms:modified xsi:type="dcterms:W3CDTF">2023-10-10T10:53:17Z</dcterms:modified>
</cp:coreProperties>
</file>